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8" r:id="rId5"/>
    <p:sldId id="259" r:id="rId6"/>
    <p:sldId id="260" r:id="rId7"/>
    <p:sldId id="261" r:id="rId8"/>
    <p:sldId id="263" r:id="rId9"/>
    <p:sldId id="266" r:id="rId10"/>
    <p:sldId id="268" r:id="rId11"/>
    <p:sldId id="269" r:id="rId12"/>
    <p:sldId id="272" r:id="rId13"/>
    <p:sldId id="274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9D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42CA1-CC0C-49AB-83B4-68D16AE0E1D8}" v="232" dt="2023-10-01T20:40:05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6300"/>
  </p:normalViewPr>
  <p:slideViewPr>
    <p:cSldViewPr snapToGrid="0" showGuides="1">
      <p:cViewPr varScale="1">
        <p:scale>
          <a:sx n="107" d="100"/>
          <a:sy n="107" d="100"/>
        </p:scale>
        <p:origin x="138" y="618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2C442CA1-CC0C-49AB-83B4-68D16AE0E1D8}"/>
    <pc:docChg chg="undo redo custSel addSld delSld modSld sldOrd">
      <pc:chgData name="Jinhong Brejnholt (JINB)" userId="b8219c71-9da7-4a12-aded-a071d88b9102" providerId="ADAL" clId="{2C442CA1-CC0C-49AB-83B4-68D16AE0E1D8}" dt="2023-10-01T20:40:08.418" v="1266" actId="207"/>
      <pc:docMkLst>
        <pc:docMk/>
      </pc:docMkLst>
      <pc:sldChg chg="addSp modSp mod modClrScheme chgLayout">
        <pc:chgData name="Jinhong Brejnholt (JINB)" userId="b8219c71-9da7-4a12-aded-a071d88b9102" providerId="ADAL" clId="{2C442CA1-CC0C-49AB-83B4-68D16AE0E1D8}" dt="2023-10-01T19:28:23.005" v="132" actId="207"/>
        <pc:sldMkLst>
          <pc:docMk/>
          <pc:sldMk cId="2232139523" sldId="258"/>
        </pc:sldMkLst>
        <pc:spChg chg="add mod">
          <ac:chgData name="Jinhong Brejnholt (JINB)" userId="b8219c71-9da7-4a12-aded-a071d88b9102" providerId="ADAL" clId="{2C442CA1-CC0C-49AB-83B4-68D16AE0E1D8}" dt="2023-10-01T19:28:23.005" v="132" actId="207"/>
          <ac:spMkLst>
            <pc:docMk/>
            <pc:sldMk cId="2232139523" sldId="258"/>
            <ac:spMk id="2" creationId="{BB96A9CB-35A7-7568-819B-C3A023BE4A3A}"/>
          </ac:spMkLst>
        </pc:spChg>
        <pc:spChg chg="mod ord">
          <ac:chgData name="Jinhong Brejnholt (JINB)" userId="b8219c71-9da7-4a12-aded-a071d88b9102" providerId="ADAL" clId="{2C442CA1-CC0C-49AB-83B4-68D16AE0E1D8}" dt="2023-10-01T19:27:21.812" v="23" actId="207"/>
          <ac:spMkLst>
            <pc:docMk/>
            <pc:sldMk cId="2232139523" sldId="258"/>
            <ac:spMk id="4" creationId="{EA6A0BC8-D7FA-CED8-EE86-671BF160168E}"/>
          </ac:spMkLst>
        </pc:spChg>
        <pc:spChg chg="mod ord">
          <ac:chgData name="Jinhong Brejnholt (JINB)" userId="b8219c71-9da7-4a12-aded-a071d88b9102" providerId="ADAL" clId="{2C442CA1-CC0C-49AB-83B4-68D16AE0E1D8}" dt="2023-10-01T19:27:42.434" v="34" actId="113"/>
          <ac:spMkLst>
            <pc:docMk/>
            <pc:sldMk cId="2232139523" sldId="258"/>
            <ac:spMk id="5" creationId="{FDE0DBC0-7A6B-5109-F856-BE20817D23EC}"/>
          </ac:spMkLst>
        </pc:spChg>
        <pc:picChg chg="add mod">
          <ac:chgData name="Jinhong Brejnholt (JINB)" userId="b8219c71-9da7-4a12-aded-a071d88b9102" providerId="ADAL" clId="{2C442CA1-CC0C-49AB-83B4-68D16AE0E1D8}" dt="2023-10-01T19:28:15.021" v="131" actId="1035"/>
          <ac:picMkLst>
            <pc:docMk/>
            <pc:sldMk cId="2232139523" sldId="258"/>
            <ac:picMk id="3" creationId="{0ABFE2A8-85FF-2AE2-C3A9-A11456AA1978}"/>
          </ac:picMkLst>
        </pc:picChg>
        <pc:picChg chg="add mod">
          <ac:chgData name="Jinhong Brejnholt (JINB)" userId="b8219c71-9da7-4a12-aded-a071d88b9102" providerId="ADAL" clId="{2C442CA1-CC0C-49AB-83B4-68D16AE0E1D8}" dt="2023-10-01T19:28:15.021" v="131" actId="1035"/>
          <ac:picMkLst>
            <pc:docMk/>
            <pc:sldMk cId="2232139523" sldId="258"/>
            <ac:picMk id="6" creationId="{805F58F0-6B1C-9D00-A348-DC5EFA5BFB75}"/>
          </ac:picMkLst>
        </pc:picChg>
      </pc:sldChg>
      <pc:sldChg chg="addSp delSp modSp mod">
        <pc:chgData name="Jinhong Brejnholt (JINB)" userId="b8219c71-9da7-4a12-aded-a071d88b9102" providerId="ADAL" clId="{2C442CA1-CC0C-49AB-83B4-68D16AE0E1D8}" dt="2023-10-01T20:40:08.418" v="1266" actId="207"/>
        <pc:sldMkLst>
          <pc:docMk/>
          <pc:sldMk cId="2640665591" sldId="259"/>
        </pc:sldMkLst>
        <pc:spChg chg="add mod">
          <ac:chgData name="Jinhong Brejnholt (JINB)" userId="b8219c71-9da7-4a12-aded-a071d88b9102" providerId="ADAL" clId="{2C442CA1-CC0C-49AB-83B4-68D16AE0E1D8}" dt="2023-10-01T20:40:08.418" v="1266" actId="207"/>
          <ac:spMkLst>
            <pc:docMk/>
            <pc:sldMk cId="2640665591" sldId="259"/>
            <ac:spMk id="3" creationId="{93994B64-257B-AC2D-3A97-EAFD58D915C3}"/>
          </ac:spMkLst>
        </pc:spChg>
        <pc:spChg chg="add del mod">
          <ac:chgData name="Jinhong Brejnholt (JINB)" userId="b8219c71-9da7-4a12-aded-a071d88b9102" providerId="ADAL" clId="{2C442CA1-CC0C-49AB-83B4-68D16AE0E1D8}" dt="2023-10-01T20:33:39.267" v="1223" actId="1076"/>
          <ac:spMkLst>
            <pc:docMk/>
            <pc:sldMk cId="2640665591" sldId="259"/>
            <ac:spMk id="4" creationId="{1AA7BD80-9C6E-CAB4-C0D1-E0125F362878}"/>
          </ac:spMkLst>
        </pc:spChg>
        <pc:spChg chg="add del mod">
          <ac:chgData name="Jinhong Brejnholt (JINB)" userId="b8219c71-9da7-4a12-aded-a071d88b9102" providerId="ADAL" clId="{2C442CA1-CC0C-49AB-83B4-68D16AE0E1D8}" dt="2023-10-01T20:33:26.178" v="1214" actId="1076"/>
          <ac:spMkLst>
            <pc:docMk/>
            <pc:sldMk cId="2640665591" sldId="259"/>
            <ac:spMk id="5" creationId="{49B0B94F-276D-DF38-D74D-DC93C3425A7F}"/>
          </ac:spMkLst>
        </pc:spChg>
        <pc:spChg chg="add del">
          <ac:chgData name="Jinhong Brejnholt (JINB)" userId="b8219c71-9da7-4a12-aded-a071d88b9102" providerId="ADAL" clId="{2C442CA1-CC0C-49AB-83B4-68D16AE0E1D8}" dt="2023-10-01T19:28:46.795" v="135" actId="26606"/>
          <ac:spMkLst>
            <pc:docMk/>
            <pc:sldMk cId="2640665591" sldId="259"/>
            <ac:spMk id="10" creationId="{22E5D628-62DF-5266-B9EB-51495E000753}"/>
          </ac:spMkLst>
        </pc:spChg>
        <pc:picChg chg="add mod">
          <ac:chgData name="Jinhong Brejnholt (JINB)" userId="b8219c71-9da7-4a12-aded-a071d88b9102" providerId="ADAL" clId="{2C442CA1-CC0C-49AB-83B4-68D16AE0E1D8}" dt="2023-10-01T20:33:29.097" v="1216" actId="1076"/>
          <ac:picMkLst>
            <pc:docMk/>
            <pc:sldMk cId="2640665591" sldId="259"/>
            <ac:picMk id="2" creationId="{798799F0-F947-989F-4238-EFD59CD6BC99}"/>
          </ac:picMkLst>
        </pc:picChg>
        <pc:picChg chg="add mod">
          <ac:chgData name="Jinhong Brejnholt (JINB)" userId="b8219c71-9da7-4a12-aded-a071d88b9102" providerId="ADAL" clId="{2C442CA1-CC0C-49AB-83B4-68D16AE0E1D8}" dt="2023-10-01T20:40:05.036" v="1265"/>
          <ac:picMkLst>
            <pc:docMk/>
            <pc:sldMk cId="2640665591" sldId="259"/>
            <ac:picMk id="6" creationId="{67ED3B62-7F0B-35BB-F00D-B8CFDEAC4883}"/>
          </ac:picMkLst>
        </pc:picChg>
      </pc:sldChg>
      <pc:sldChg chg="addSp delSp modSp new mod">
        <pc:chgData name="Jinhong Brejnholt (JINB)" userId="b8219c71-9da7-4a12-aded-a071d88b9102" providerId="ADAL" clId="{2C442CA1-CC0C-49AB-83B4-68D16AE0E1D8}" dt="2023-10-01T20:39:59.159" v="1264" actId="207"/>
        <pc:sldMkLst>
          <pc:docMk/>
          <pc:sldMk cId="1476322809" sldId="260"/>
        </pc:sldMkLst>
        <pc:spChg chg="del">
          <ac:chgData name="Jinhong Brejnholt (JINB)" userId="b8219c71-9da7-4a12-aded-a071d88b9102" providerId="ADAL" clId="{2C442CA1-CC0C-49AB-83B4-68D16AE0E1D8}" dt="2023-10-01T19:30:32.305" v="174" actId="478"/>
          <ac:spMkLst>
            <pc:docMk/>
            <pc:sldMk cId="1476322809" sldId="260"/>
            <ac:spMk id="2" creationId="{25716CFA-22F6-50D9-1DBE-374DBC63E817}"/>
          </ac:spMkLst>
        </pc:spChg>
        <pc:spChg chg="add mod">
          <ac:chgData name="Jinhong Brejnholt (JINB)" userId="b8219c71-9da7-4a12-aded-a071d88b9102" providerId="ADAL" clId="{2C442CA1-CC0C-49AB-83B4-68D16AE0E1D8}" dt="2023-10-01T20:39:59.159" v="1264" actId="207"/>
          <ac:spMkLst>
            <pc:docMk/>
            <pc:sldMk cId="1476322809" sldId="260"/>
            <ac:spMk id="2" creationId="{A0639C88-0A7B-F530-1C8E-99AE3EEE29FB}"/>
          </ac:spMkLst>
        </pc:spChg>
        <pc:spChg chg="del">
          <ac:chgData name="Jinhong Brejnholt (JINB)" userId="b8219c71-9da7-4a12-aded-a071d88b9102" providerId="ADAL" clId="{2C442CA1-CC0C-49AB-83B4-68D16AE0E1D8}" dt="2023-10-01T19:30:34.577" v="175" actId="478"/>
          <ac:spMkLst>
            <pc:docMk/>
            <pc:sldMk cId="1476322809" sldId="260"/>
            <ac:spMk id="3" creationId="{F07D886D-23D7-6469-575D-2937E23F51EB}"/>
          </ac:spMkLst>
        </pc:spChg>
        <pc:picChg chg="add mod">
          <ac:chgData name="Jinhong Brejnholt (JINB)" userId="b8219c71-9da7-4a12-aded-a071d88b9102" providerId="ADAL" clId="{2C442CA1-CC0C-49AB-83B4-68D16AE0E1D8}" dt="2023-10-01T20:39:54.646" v="1263"/>
          <ac:picMkLst>
            <pc:docMk/>
            <pc:sldMk cId="1476322809" sldId="260"/>
            <ac:picMk id="3" creationId="{4D822008-DE34-26E9-42E5-C48B10B8E4E0}"/>
          </ac:picMkLst>
        </pc:picChg>
        <pc:picChg chg="add mod ord">
          <ac:chgData name="Jinhong Brejnholt (JINB)" userId="b8219c71-9da7-4a12-aded-a071d88b9102" providerId="ADAL" clId="{2C442CA1-CC0C-49AB-83B4-68D16AE0E1D8}" dt="2023-10-01T19:30:26.993" v="172" actId="167"/>
          <ac:picMkLst>
            <pc:docMk/>
            <pc:sldMk cId="1476322809" sldId="260"/>
            <ac:picMk id="4" creationId="{971F1378-285A-21BC-3C14-157036263476}"/>
          </ac:picMkLst>
        </pc:picChg>
        <pc:picChg chg="add mod ord">
          <ac:chgData name="Jinhong Brejnholt (JINB)" userId="b8219c71-9da7-4a12-aded-a071d88b9102" providerId="ADAL" clId="{2C442CA1-CC0C-49AB-83B4-68D16AE0E1D8}" dt="2023-10-01T19:30:30.037" v="173" actId="167"/>
          <ac:picMkLst>
            <pc:docMk/>
            <pc:sldMk cId="1476322809" sldId="260"/>
            <ac:picMk id="5" creationId="{00174572-48FB-C25B-52FD-93E0F5DD8469}"/>
          </ac:picMkLst>
        </pc:picChg>
        <pc:picChg chg="add mod ord">
          <ac:chgData name="Jinhong Brejnholt (JINB)" userId="b8219c71-9da7-4a12-aded-a071d88b9102" providerId="ADAL" clId="{2C442CA1-CC0C-49AB-83B4-68D16AE0E1D8}" dt="2023-10-01T19:30:24.103" v="171" actId="167"/>
          <ac:picMkLst>
            <pc:docMk/>
            <pc:sldMk cId="1476322809" sldId="260"/>
            <ac:picMk id="6" creationId="{F2D99155-620A-2145-A70E-7D19AB92D545}"/>
          </ac:picMkLst>
        </pc:picChg>
      </pc:sldChg>
      <pc:sldChg chg="addSp delSp modSp new mod modClrScheme chgLayout">
        <pc:chgData name="Jinhong Brejnholt (JINB)" userId="b8219c71-9da7-4a12-aded-a071d88b9102" providerId="ADAL" clId="{2C442CA1-CC0C-49AB-83B4-68D16AE0E1D8}" dt="2023-10-01T20:39:52.114" v="1262" actId="478"/>
        <pc:sldMkLst>
          <pc:docMk/>
          <pc:sldMk cId="3790743501" sldId="261"/>
        </pc:sldMkLst>
        <pc:spChg chg="add mod">
          <ac:chgData name="Jinhong Brejnholt (JINB)" userId="b8219c71-9da7-4a12-aded-a071d88b9102" providerId="ADAL" clId="{2C442CA1-CC0C-49AB-83B4-68D16AE0E1D8}" dt="2023-10-01T20:39:49.473" v="1261"/>
          <ac:spMkLst>
            <pc:docMk/>
            <pc:sldMk cId="3790743501" sldId="261"/>
            <ac:spMk id="2" creationId="{95EC812C-2136-E71D-B7AC-A17D3CEFAB0C}"/>
          </ac:spMkLst>
        </pc:spChg>
        <pc:spChg chg="del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2" creationId="{A9DD989F-8E08-8262-D987-C2C385E2BA44}"/>
          </ac:spMkLst>
        </pc:spChg>
        <pc:spChg chg="del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3" creationId="{48E936CC-C0C2-EC7D-96D0-4585B5ADE807}"/>
          </ac:spMkLst>
        </pc:spChg>
        <pc:spChg chg="add del mod">
          <ac:chgData name="Jinhong Brejnholt (JINB)" userId="b8219c71-9da7-4a12-aded-a071d88b9102" providerId="ADAL" clId="{2C442CA1-CC0C-49AB-83B4-68D16AE0E1D8}" dt="2023-10-01T20:39:52.114" v="1262" actId="478"/>
          <ac:spMkLst>
            <pc:docMk/>
            <pc:sldMk cId="3790743501" sldId="261"/>
            <ac:spMk id="6" creationId="{0AA24444-798E-6704-2E54-4C772F70B883}"/>
          </ac:spMkLst>
        </pc:spChg>
        <pc:spChg chg="add del mod">
          <ac:chgData name="Jinhong Brejnholt (JINB)" userId="b8219c71-9da7-4a12-aded-a071d88b9102" providerId="ADAL" clId="{2C442CA1-CC0C-49AB-83B4-68D16AE0E1D8}" dt="2023-10-01T20:38:59.014" v="1247" actId="478"/>
          <ac:spMkLst>
            <pc:docMk/>
            <pc:sldMk cId="3790743501" sldId="261"/>
            <ac:spMk id="9" creationId="{E9E0CE35-392E-FEAA-8098-FD30694256A1}"/>
          </ac:spMkLst>
        </pc:spChg>
        <pc:spChg chg="add mod">
          <ac:chgData name="Jinhong Brejnholt (JINB)" userId="b8219c71-9da7-4a12-aded-a071d88b9102" providerId="ADAL" clId="{2C442CA1-CC0C-49AB-83B4-68D16AE0E1D8}" dt="2023-10-01T19:31:11.560" v="178" actId="26606"/>
          <ac:spMkLst>
            <pc:docMk/>
            <pc:sldMk cId="3790743501" sldId="261"/>
            <ac:spMk id="11" creationId="{E28AC94F-C6E9-7668-3E6F-390EBE32B142}"/>
          </ac:spMkLst>
        </pc:spChg>
        <pc:spChg chg="add del mod">
          <ac:chgData name="Jinhong Brejnholt (JINB)" userId="b8219c71-9da7-4a12-aded-a071d88b9102" providerId="ADAL" clId="{2C442CA1-CC0C-49AB-83B4-68D16AE0E1D8}" dt="2023-10-01T20:39:00.474" v="1248" actId="478"/>
          <ac:spMkLst>
            <pc:docMk/>
            <pc:sldMk cId="3790743501" sldId="261"/>
            <ac:spMk id="13" creationId="{4CA31473-7DE0-E398-14F4-4AD9356F4D14}"/>
          </ac:spMkLst>
        </pc:spChg>
        <pc:spChg chg="add mod">
          <ac:chgData name="Jinhong Brejnholt (JINB)" userId="b8219c71-9da7-4a12-aded-a071d88b9102" providerId="ADAL" clId="{2C442CA1-CC0C-49AB-83B4-68D16AE0E1D8}" dt="2023-10-01T19:31:15.600" v="187" actId="20577"/>
          <ac:spMkLst>
            <pc:docMk/>
            <pc:sldMk cId="3790743501" sldId="261"/>
            <ac:spMk id="15" creationId="{EB2F9DDD-B0AF-A8C7-3415-2DEB6938F86F}"/>
          </ac:spMkLst>
        </pc:spChg>
        <pc:spChg chg="add del mod">
          <ac:chgData name="Jinhong Brejnholt (JINB)" userId="b8219c71-9da7-4a12-aded-a071d88b9102" providerId="ADAL" clId="{2C442CA1-CC0C-49AB-83B4-68D16AE0E1D8}" dt="2023-10-01T19:31:54.359" v="200" actId="478"/>
          <ac:spMkLst>
            <pc:docMk/>
            <pc:sldMk cId="3790743501" sldId="261"/>
            <ac:spMk id="17" creationId="{C52076C5-1DD3-C807-765A-F8295C47023B}"/>
          </ac:spMkLst>
        </pc:spChg>
        <pc:picChg chg="add mod">
          <ac:chgData name="Jinhong Brejnholt (JINB)" userId="b8219c71-9da7-4a12-aded-a071d88b9102" providerId="ADAL" clId="{2C442CA1-CC0C-49AB-83B4-68D16AE0E1D8}" dt="2023-10-01T20:39:49.473" v="1261"/>
          <ac:picMkLst>
            <pc:docMk/>
            <pc:sldMk cId="3790743501" sldId="261"/>
            <ac:picMk id="3" creationId="{83206382-B241-9632-127E-D4BD48BAAEA5}"/>
          </ac:picMkLst>
        </pc:picChg>
        <pc:picChg chg="add mod">
          <ac:chgData name="Jinhong Brejnholt (JINB)" userId="b8219c71-9da7-4a12-aded-a071d88b9102" providerId="ADAL" clId="{2C442CA1-CC0C-49AB-83B4-68D16AE0E1D8}" dt="2023-10-01T19:31:11.560" v="178" actId="26606"/>
          <ac:picMkLst>
            <pc:docMk/>
            <pc:sldMk cId="3790743501" sldId="261"/>
            <ac:picMk id="4" creationId="{E1229739-E059-95CB-B4B1-767201EC9DF5}"/>
          </ac:picMkLst>
        </pc:picChg>
      </pc:sldChg>
      <pc:sldChg chg="addSp delSp modSp new del mod modClrScheme chgLayout">
        <pc:chgData name="Jinhong Brejnholt (JINB)" userId="b8219c71-9da7-4a12-aded-a071d88b9102" providerId="ADAL" clId="{2C442CA1-CC0C-49AB-83B4-68D16AE0E1D8}" dt="2023-10-01T19:36:00.257" v="210" actId="47"/>
        <pc:sldMkLst>
          <pc:docMk/>
          <pc:sldMk cId="3255393358" sldId="262"/>
        </pc:sldMkLst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2" creationId="{CF24E080-8613-D5C1-2097-2CB753089D8F}"/>
          </ac:spMkLst>
        </pc:spChg>
        <pc:spChg chg="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3" creationId="{A2038B3A-D3A1-360D-A26E-276ADBE5F8D4}"/>
          </ac:spMkLst>
        </pc:spChg>
        <pc:spChg chg="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4" creationId="{95047776-09FD-7E20-264F-3FEC4FDFDADE}"/>
          </ac:spMkLst>
        </pc:spChg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5" creationId="{B8083104-B9CE-BA2A-A82C-D0B01F939973}"/>
          </ac:spMkLst>
        </pc:spChg>
        <pc:spChg chg="del">
          <ac:chgData name="Jinhong Brejnholt (JINB)" userId="b8219c71-9da7-4a12-aded-a071d88b9102" providerId="ADAL" clId="{2C442CA1-CC0C-49AB-83B4-68D16AE0E1D8}" dt="2023-10-01T19:33:32.752" v="203" actId="26606"/>
          <ac:spMkLst>
            <pc:docMk/>
            <pc:sldMk cId="3255393358" sldId="262"/>
            <ac:spMk id="6" creationId="{E0991C70-B6A3-2A77-3501-D0A5010C18F0}"/>
          </ac:spMkLst>
        </pc:spChg>
        <pc:spChg chg="del">
          <ac:chgData name="Jinhong Brejnholt (JINB)" userId="b8219c71-9da7-4a12-aded-a071d88b9102" providerId="ADAL" clId="{2C442CA1-CC0C-49AB-83B4-68D16AE0E1D8}" dt="2023-10-01T19:33:21.615" v="202" actId="931"/>
          <ac:spMkLst>
            <pc:docMk/>
            <pc:sldMk cId="3255393358" sldId="262"/>
            <ac:spMk id="7" creationId="{81C4BAE8-AC14-CC03-FB8F-5F07FEA18DDE}"/>
          </ac:spMkLst>
        </pc:spChg>
        <pc:spChg chg="add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0" creationId="{12E2B70D-7C0E-3C70-CE56-1ACEA96F14FA}"/>
          </ac:spMkLst>
        </pc:spChg>
        <pc:spChg chg="add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1" creationId="{6D543AE5-77E9-829D-C409-6D57D89ACC80}"/>
          </ac:spMkLst>
        </pc:spChg>
        <pc:spChg chg="add del mo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4" creationId="{C95FAE86-A411-F3D7-85C6-04AF6A3CAA49}"/>
          </ac:spMkLst>
        </pc:spChg>
        <pc:spChg chg="add del mod ord">
          <ac:chgData name="Jinhong Brejnholt (JINB)" userId="b8219c71-9da7-4a12-aded-a071d88b9102" providerId="ADAL" clId="{2C442CA1-CC0C-49AB-83B4-68D16AE0E1D8}" dt="2023-10-01T19:35:34.769" v="205" actId="700"/>
          <ac:spMkLst>
            <pc:docMk/>
            <pc:sldMk cId="3255393358" sldId="262"/>
            <ac:spMk id="16" creationId="{4661FB71-8349-6EB3-6DDB-D429B4677B51}"/>
          </ac:spMkLst>
        </pc:spChg>
        <pc:picChg chg="add mod ord">
          <ac:chgData name="Jinhong Brejnholt (JINB)" userId="b8219c71-9da7-4a12-aded-a071d88b9102" providerId="ADAL" clId="{2C442CA1-CC0C-49AB-83B4-68D16AE0E1D8}" dt="2023-10-01T19:35:34.769" v="205" actId="700"/>
          <ac:picMkLst>
            <pc:docMk/>
            <pc:sldMk cId="3255393358" sldId="262"/>
            <ac:picMk id="9" creationId="{54C57AEC-0108-6DA0-B290-AA0105DB7002}"/>
          </ac:picMkLst>
        </pc:picChg>
      </pc:sldChg>
      <pc:sldChg chg="addSp delSp modSp add mod ord">
        <pc:chgData name="Jinhong Brejnholt (JINB)" userId="b8219c71-9da7-4a12-aded-a071d88b9102" providerId="ADAL" clId="{2C442CA1-CC0C-49AB-83B4-68D16AE0E1D8}" dt="2023-10-01T20:39:46.771" v="1260"/>
        <pc:sldMkLst>
          <pc:docMk/>
          <pc:sldMk cId="3672757763" sldId="263"/>
        </pc:sldMkLst>
        <pc:spChg chg="add mod">
          <ac:chgData name="Jinhong Brejnholt (JINB)" userId="b8219c71-9da7-4a12-aded-a071d88b9102" providerId="ADAL" clId="{2C442CA1-CC0C-49AB-83B4-68D16AE0E1D8}" dt="2023-10-01T20:39:46.771" v="1260"/>
          <ac:spMkLst>
            <pc:docMk/>
            <pc:sldMk cId="3672757763" sldId="263"/>
            <ac:spMk id="3" creationId="{9A5DCFCE-6ADB-B795-1A9C-06AA78666E1D}"/>
          </ac:spMkLst>
        </pc:spChg>
        <pc:spChg chg="mod">
          <ac:chgData name="Jinhong Brejnholt (JINB)" userId="b8219c71-9da7-4a12-aded-a071d88b9102" providerId="ADAL" clId="{2C442CA1-CC0C-49AB-83B4-68D16AE0E1D8}" dt="2023-10-01T19:38:06.522" v="337" actId="20577"/>
          <ac:spMkLst>
            <pc:docMk/>
            <pc:sldMk cId="3672757763" sldId="263"/>
            <ac:spMk id="4" creationId="{1AA7BD80-9C6E-CAB4-C0D1-E0125F362878}"/>
          </ac:spMkLst>
        </pc:spChg>
        <pc:spChg chg="del">
          <ac:chgData name="Jinhong Brejnholt (JINB)" userId="b8219c71-9da7-4a12-aded-a071d88b9102" providerId="ADAL" clId="{2C442CA1-CC0C-49AB-83B4-68D16AE0E1D8}" dt="2023-10-01T19:36:05.413" v="211" actId="478"/>
          <ac:spMkLst>
            <pc:docMk/>
            <pc:sldMk cId="3672757763" sldId="263"/>
            <ac:spMk id="5" creationId="{49B0B94F-276D-DF38-D74D-DC93C3425A7F}"/>
          </ac:spMkLst>
        </pc:spChg>
        <pc:spChg chg="add del mod">
          <ac:chgData name="Jinhong Brejnholt (JINB)" userId="b8219c71-9da7-4a12-aded-a071d88b9102" providerId="ADAL" clId="{2C442CA1-CC0C-49AB-83B4-68D16AE0E1D8}" dt="2023-10-01T19:36:07.973" v="212" actId="478"/>
          <ac:spMkLst>
            <pc:docMk/>
            <pc:sldMk cId="3672757763" sldId="263"/>
            <ac:spMk id="6" creationId="{C4480D30-A9E3-6760-4200-D8A175F0C7A1}"/>
          </ac:spMkLst>
        </pc:spChg>
        <pc:picChg chg="mod">
          <ac:chgData name="Jinhong Brejnholt (JINB)" userId="b8219c71-9da7-4a12-aded-a071d88b9102" providerId="ADAL" clId="{2C442CA1-CC0C-49AB-83B4-68D16AE0E1D8}" dt="2023-10-01T20:31:47.689" v="1209" actId="14826"/>
          <ac:picMkLst>
            <pc:docMk/>
            <pc:sldMk cId="3672757763" sldId="263"/>
            <ac:picMk id="2" creationId="{798799F0-F947-989F-4238-EFD59CD6BC99}"/>
          </ac:picMkLst>
        </pc:picChg>
        <pc:picChg chg="add mod">
          <ac:chgData name="Jinhong Brejnholt (JINB)" userId="b8219c71-9da7-4a12-aded-a071d88b9102" providerId="ADAL" clId="{2C442CA1-CC0C-49AB-83B4-68D16AE0E1D8}" dt="2023-10-01T20:39:46.771" v="1260"/>
          <ac:picMkLst>
            <pc:docMk/>
            <pc:sldMk cId="3672757763" sldId="263"/>
            <ac:picMk id="5" creationId="{9A865E80-C98A-50AA-1AE6-D1E1DD6D91FA}"/>
          </ac:picMkLst>
        </pc:picChg>
      </pc:sldChg>
      <pc:sldChg chg="new del">
        <pc:chgData name="Jinhong Brejnholt (JINB)" userId="b8219c71-9da7-4a12-aded-a071d88b9102" providerId="ADAL" clId="{2C442CA1-CC0C-49AB-83B4-68D16AE0E1D8}" dt="2023-10-01T19:38:19.678" v="340" actId="47"/>
        <pc:sldMkLst>
          <pc:docMk/>
          <pc:sldMk cId="2506879256" sldId="264"/>
        </pc:sldMkLst>
      </pc:sldChg>
      <pc:sldChg chg="delSp add del mod">
        <pc:chgData name="Jinhong Brejnholt (JINB)" userId="b8219c71-9da7-4a12-aded-a071d88b9102" providerId="ADAL" clId="{2C442CA1-CC0C-49AB-83B4-68D16AE0E1D8}" dt="2023-10-01T20:31:54.068" v="1210" actId="47"/>
        <pc:sldMkLst>
          <pc:docMk/>
          <pc:sldMk cId="1628567068" sldId="265"/>
        </pc:sldMkLst>
        <pc:spChg chg="del">
          <ac:chgData name="Jinhong Brejnholt (JINB)" userId="b8219c71-9da7-4a12-aded-a071d88b9102" providerId="ADAL" clId="{2C442CA1-CC0C-49AB-83B4-68D16AE0E1D8}" dt="2023-10-01T19:38:12.512" v="338" actId="478"/>
          <ac:spMkLst>
            <pc:docMk/>
            <pc:sldMk cId="1628567068" sldId="265"/>
            <ac:spMk id="4" creationId="{1AA7BD80-9C6E-CAB4-C0D1-E0125F362878}"/>
          </ac:spMkLst>
        </pc:spChg>
      </pc:sldChg>
      <pc:sldChg chg="addSp delSp modSp new modAnim">
        <pc:chgData name="Jinhong Brejnholt (JINB)" userId="b8219c71-9da7-4a12-aded-a071d88b9102" providerId="ADAL" clId="{2C442CA1-CC0C-49AB-83B4-68D16AE0E1D8}" dt="2023-10-01T20:39:44.802" v="1259"/>
        <pc:sldMkLst>
          <pc:docMk/>
          <pc:sldMk cId="180297145" sldId="266"/>
        </pc:sldMkLst>
        <pc:spChg chg="add mod">
          <ac:chgData name="Jinhong Brejnholt (JINB)" userId="b8219c71-9da7-4a12-aded-a071d88b9102" providerId="ADAL" clId="{2C442CA1-CC0C-49AB-83B4-68D16AE0E1D8}" dt="2023-10-01T20:39:44.802" v="1259"/>
          <ac:spMkLst>
            <pc:docMk/>
            <pc:sldMk cId="180297145" sldId="266"/>
            <ac:spMk id="6" creationId="{F22332E1-E4CD-B5BA-50D2-CD2F7FA40366}"/>
          </ac:spMkLst>
        </pc:spChg>
        <pc:picChg chg="add mod">
          <ac:chgData name="Jinhong Brejnholt (JINB)" userId="b8219c71-9da7-4a12-aded-a071d88b9102" providerId="ADAL" clId="{2C442CA1-CC0C-49AB-83B4-68D16AE0E1D8}" dt="2023-10-01T19:38:33.756" v="341"/>
          <ac:picMkLst>
            <pc:docMk/>
            <pc:sldMk cId="180297145" sldId="266"/>
            <ac:picMk id="4" creationId="{7335020E-6817-93C1-3C79-AE7B4CE7DF88}"/>
          </ac:picMkLst>
        </pc:picChg>
        <pc:picChg chg="add del mod">
          <ac:chgData name="Jinhong Brejnholt (JINB)" userId="b8219c71-9da7-4a12-aded-a071d88b9102" providerId="ADAL" clId="{2C442CA1-CC0C-49AB-83B4-68D16AE0E1D8}" dt="2023-10-01T20:32:26.617" v="1212" actId="478"/>
          <ac:picMkLst>
            <pc:docMk/>
            <pc:sldMk cId="180297145" sldId="266"/>
            <ac:picMk id="5" creationId="{7A37125C-A33A-1B5E-D5E3-7D70D5992AFC}"/>
          </ac:picMkLst>
        </pc:picChg>
        <pc:picChg chg="add mod">
          <ac:chgData name="Jinhong Brejnholt (JINB)" userId="b8219c71-9da7-4a12-aded-a071d88b9102" providerId="ADAL" clId="{2C442CA1-CC0C-49AB-83B4-68D16AE0E1D8}" dt="2023-10-01T20:39:44.802" v="1259"/>
          <ac:picMkLst>
            <pc:docMk/>
            <pc:sldMk cId="180297145" sldId="266"/>
            <ac:picMk id="7" creationId="{43CDB38B-7F88-962F-46BB-9AC8ACE476B9}"/>
          </ac:picMkLst>
        </pc:picChg>
      </pc:sldChg>
      <pc:sldChg chg="addSp delSp modSp new del mod setBg modClrScheme chgLayout">
        <pc:chgData name="Jinhong Brejnholt (JINB)" userId="b8219c71-9da7-4a12-aded-a071d88b9102" providerId="ADAL" clId="{2C442CA1-CC0C-49AB-83B4-68D16AE0E1D8}" dt="2023-10-01T19:50:50.351" v="497" actId="47"/>
        <pc:sldMkLst>
          <pc:docMk/>
          <pc:sldMk cId="2259740335" sldId="267"/>
        </pc:sldMkLst>
        <pc:spChg chg="del mod ord">
          <ac:chgData name="Jinhong Brejnholt (JINB)" userId="b8219c71-9da7-4a12-aded-a071d88b9102" providerId="ADAL" clId="{2C442CA1-CC0C-49AB-83B4-68D16AE0E1D8}" dt="2023-10-01T19:45:48.938" v="419" actId="700"/>
          <ac:spMkLst>
            <pc:docMk/>
            <pc:sldMk cId="2259740335" sldId="267"/>
            <ac:spMk id="2" creationId="{A84D450C-C5FD-2625-B88F-1A84EFF0E25C}"/>
          </ac:spMkLst>
        </pc:spChg>
        <pc:spChg chg="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3" creationId="{E28B4229-521B-2408-18EF-FBD00BC37052}"/>
          </ac:spMkLst>
        </pc:spChg>
        <pc:spChg chg="add del 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4" creationId="{22C0ED6A-1985-C50C-51C3-22BD626F2E3E}"/>
          </ac:spMkLst>
        </pc:spChg>
        <pc:spChg chg="add del mod or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5" creationId="{C12CCDB6-C1E4-2CEF-CF58-C3EEA5403AE5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0" creationId="{4EC32186-A501-7449-A5FD-BFCB8D520A79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2" creationId="{B12376E3-DD1F-9B83-43D4-61B0B59BE86E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4" creationId="{4A28E166-241F-E0E2-6A3A-D733E1E6D2B7}"/>
          </ac:spMkLst>
        </pc:spChg>
        <pc:spChg chg="add mod">
          <ac:chgData name="Jinhong Brejnholt (JINB)" userId="b8219c71-9da7-4a12-aded-a071d88b9102" providerId="ADAL" clId="{2C442CA1-CC0C-49AB-83B4-68D16AE0E1D8}" dt="2023-10-01T19:47:16.976" v="424" actId="26606"/>
          <ac:spMkLst>
            <pc:docMk/>
            <pc:sldMk cId="2259740335" sldId="267"/>
            <ac:spMk id="16" creationId="{46CA38B7-5BE8-C666-2C0E-125807AE9BF9}"/>
          </ac:spMkLst>
        </pc:spChg>
      </pc:sldChg>
      <pc:sldChg chg="addSp delSp modSp add mod">
        <pc:chgData name="Jinhong Brejnholt (JINB)" userId="b8219c71-9da7-4a12-aded-a071d88b9102" providerId="ADAL" clId="{2C442CA1-CC0C-49AB-83B4-68D16AE0E1D8}" dt="2023-10-01T20:39:41.583" v="1258"/>
        <pc:sldMkLst>
          <pc:docMk/>
          <pc:sldMk cId="1995595031" sldId="268"/>
        </pc:sldMkLst>
        <pc:spChg chg="add mod">
          <ac:chgData name="Jinhong Brejnholt (JINB)" userId="b8219c71-9da7-4a12-aded-a071d88b9102" providerId="ADAL" clId="{2C442CA1-CC0C-49AB-83B4-68D16AE0E1D8}" dt="2023-10-01T20:39:41.583" v="1258"/>
          <ac:spMkLst>
            <pc:docMk/>
            <pc:sldMk cId="1995595031" sldId="268"/>
            <ac:spMk id="5" creationId="{347CFEF1-B4D3-5291-3CBA-BC4EAB256672}"/>
          </ac:spMkLst>
        </pc:spChg>
        <pc:spChg chg="add del mod">
          <ac:chgData name="Jinhong Brejnholt (JINB)" userId="b8219c71-9da7-4a12-aded-a071d88b9102" providerId="ADAL" clId="{2C442CA1-CC0C-49AB-83B4-68D16AE0E1D8}" dt="2023-10-01T19:45:02.210" v="392" actId="478"/>
          <ac:spMkLst>
            <pc:docMk/>
            <pc:sldMk cId="1995595031" sldId="268"/>
            <ac:spMk id="5" creationId="{6053DC95-73D5-BEE2-735C-93F273673225}"/>
          </ac:spMkLst>
        </pc:spChg>
        <pc:spChg chg="add mod">
          <ac:chgData name="Jinhong Brejnholt (JINB)" userId="b8219c71-9da7-4a12-aded-a071d88b9102" providerId="ADAL" clId="{2C442CA1-CC0C-49AB-83B4-68D16AE0E1D8}" dt="2023-10-01T19:45:34.121" v="418" actId="1076"/>
          <ac:spMkLst>
            <pc:docMk/>
            <pc:sldMk cId="1995595031" sldId="268"/>
            <ac:spMk id="6" creationId="{3A7F5C64-6495-3066-C1EC-C52FBDF86BBB}"/>
          </ac:spMkLst>
        </pc:spChg>
        <pc:picChg chg="mod">
          <ac:chgData name="Jinhong Brejnholt (JINB)" userId="b8219c71-9da7-4a12-aded-a071d88b9102" providerId="ADAL" clId="{2C442CA1-CC0C-49AB-83B4-68D16AE0E1D8}" dt="2023-10-01T19:41:26.565" v="344" actId="14826"/>
          <ac:picMkLst>
            <pc:docMk/>
            <pc:sldMk cId="1995595031" sldId="268"/>
            <ac:picMk id="4" creationId="{7335020E-6817-93C1-3C79-AE7B4CE7DF88}"/>
          </ac:picMkLst>
        </pc:picChg>
        <pc:picChg chg="add mod">
          <ac:chgData name="Jinhong Brejnholt (JINB)" userId="b8219c71-9da7-4a12-aded-a071d88b9102" providerId="ADAL" clId="{2C442CA1-CC0C-49AB-83B4-68D16AE0E1D8}" dt="2023-10-01T20:39:41.583" v="1258"/>
          <ac:picMkLst>
            <pc:docMk/>
            <pc:sldMk cId="1995595031" sldId="268"/>
            <ac:picMk id="7" creationId="{A8198594-1958-881F-56FF-F9272614DC06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9:39.911" v="1257"/>
        <pc:sldMkLst>
          <pc:docMk/>
          <pc:sldMk cId="2049269838" sldId="269"/>
        </pc:sldMkLst>
        <pc:spChg chg="add mod">
          <ac:chgData name="Jinhong Brejnholt (JINB)" userId="b8219c71-9da7-4a12-aded-a071d88b9102" providerId="ADAL" clId="{2C442CA1-CC0C-49AB-83B4-68D16AE0E1D8}" dt="2023-10-01T20:39:39.911" v="1257"/>
          <ac:spMkLst>
            <pc:docMk/>
            <pc:sldMk cId="2049269838" sldId="269"/>
            <ac:spMk id="2" creationId="{98A6A87C-6437-1FB7-85A9-58E23901327A}"/>
          </ac:spMkLst>
        </pc:spChg>
        <pc:spChg chg="mod">
          <ac:chgData name="Jinhong Brejnholt (JINB)" userId="b8219c71-9da7-4a12-aded-a071d88b9102" providerId="ADAL" clId="{2C442CA1-CC0C-49AB-83B4-68D16AE0E1D8}" dt="2023-10-01T19:51:21.129" v="503" actId="1076"/>
          <ac:spMkLst>
            <pc:docMk/>
            <pc:sldMk cId="2049269838" sldId="269"/>
            <ac:spMk id="3" creationId="{E28B4229-521B-2408-18EF-FBD00BC37052}"/>
          </ac:spMkLst>
        </pc:spChg>
        <pc:spChg chg="del">
          <ac:chgData name="Jinhong Brejnholt (JINB)" userId="b8219c71-9da7-4a12-aded-a071d88b9102" providerId="ADAL" clId="{2C442CA1-CC0C-49AB-83B4-68D16AE0E1D8}" dt="2023-10-01T20:38:45.676" v="1245" actId="478"/>
          <ac:spMkLst>
            <pc:docMk/>
            <pc:sldMk cId="2049269838" sldId="269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46.913" v="1246" actId="478"/>
          <ac:spMkLst>
            <pc:docMk/>
            <pc:sldMk cId="2049269838" sldId="269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8.405" v="909" actId="255"/>
          <ac:spMkLst>
            <pc:docMk/>
            <pc:sldMk cId="2049269838" sldId="269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9.911" v="1257"/>
          <ac:picMkLst>
            <pc:docMk/>
            <pc:sldMk cId="2049269838" sldId="269"/>
            <ac:picMk id="4" creationId="{D05BE986-E045-1215-EE1F-D391E61032B5}"/>
          </ac:picMkLst>
        </pc:picChg>
      </pc:sldChg>
      <pc:sldChg chg="add del setBg">
        <pc:chgData name="Jinhong Brejnholt (JINB)" userId="b8219c71-9da7-4a12-aded-a071d88b9102" providerId="ADAL" clId="{2C442CA1-CC0C-49AB-83B4-68D16AE0E1D8}" dt="2023-10-01T19:47:25.378" v="425" actId="47"/>
        <pc:sldMkLst>
          <pc:docMk/>
          <pc:sldMk cId="2832088301" sldId="269"/>
        </pc:sldMkLst>
      </pc:sldChg>
      <pc:sldChg chg="add del setBg">
        <pc:chgData name="Jinhong Brejnholt (JINB)" userId="b8219c71-9da7-4a12-aded-a071d88b9102" providerId="ADAL" clId="{2C442CA1-CC0C-49AB-83B4-68D16AE0E1D8}" dt="2023-10-01T20:00:38.492" v="708" actId="47"/>
        <pc:sldMkLst>
          <pc:docMk/>
          <pc:sldMk cId="3363425907" sldId="270"/>
        </pc:sldMkLst>
      </pc:sldChg>
      <pc:sldChg chg="add del">
        <pc:chgData name="Jinhong Brejnholt (JINB)" userId="b8219c71-9da7-4a12-aded-a071d88b9102" providerId="ADAL" clId="{2C442CA1-CC0C-49AB-83B4-68D16AE0E1D8}" dt="2023-10-01T19:51:30.148" v="505" actId="47"/>
        <pc:sldMkLst>
          <pc:docMk/>
          <pc:sldMk cId="3990495578" sldId="271"/>
        </pc:sldMkLst>
      </pc:sldChg>
      <pc:sldChg chg="addSp delSp modSp add mod">
        <pc:chgData name="Jinhong Brejnholt (JINB)" userId="b8219c71-9da7-4a12-aded-a071d88b9102" providerId="ADAL" clId="{2C442CA1-CC0C-49AB-83B4-68D16AE0E1D8}" dt="2023-10-01T20:39:36.942" v="1256"/>
        <pc:sldMkLst>
          <pc:docMk/>
          <pc:sldMk cId="1805983023" sldId="272"/>
        </pc:sldMkLst>
        <pc:spChg chg="add mod">
          <ac:chgData name="Jinhong Brejnholt (JINB)" userId="b8219c71-9da7-4a12-aded-a071d88b9102" providerId="ADAL" clId="{2C442CA1-CC0C-49AB-83B4-68D16AE0E1D8}" dt="2023-10-01T19:52:19.758" v="548" actId="20577"/>
          <ac:spMkLst>
            <pc:docMk/>
            <pc:sldMk cId="1805983023" sldId="272"/>
            <ac:spMk id="2" creationId="{06315321-D575-F9CE-6B81-E12F245121E7}"/>
          </ac:spMkLst>
        </pc:spChg>
        <pc:spChg chg="add mod">
          <ac:chgData name="Jinhong Brejnholt (JINB)" userId="b8219c71-9da7-4a12-aded-a071d88b9102" providerId="ADAL" clId="{2C442CA1-CC0C-49AB-83B4-68D16AE0E1D8}" dt="2023-10-01T20:39:36.942" v="1256"/>
          <ac:spMkLst>
            <pc:docMk/>
            <pc:sldMk cId="1805983023" sldId="272"/>
            <ac:spMk id="4" creationId="{5F094CD4-E032-5C81-9B8E-0F4BC029A6B9}"/>
          </ac:spMkLst>
        </pc:spChg>
        <pc:spChg chg="del">
          <ac:chgData name="Jinhong Brejnholt (JINB)" userId="b8219c71-9da7-4a12-aded-a071d88b9102" providerId="ADAL" clId="{2C442CA1-CC0C-49AB-83B4-68D16AE0E1D8}" dt="2023-10-01T20:38:38.911" v="1243" actId="478"/>
          <ac:spMkLst>
            <pc:docMk/>
            <pc:sldMk cId="1805983023" sldId="272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40.583" v="1244" actId="478"/>
          <ac:spMkLst>
            <pc:docMk/>
            <pc:sldMk cId="1805983023" sldId="272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4.526" v="908" actId="255"/>
          <ac:spMkLst>
            <pc:docMk/>
            <pc:sldMk cId="1805983023" sldId="272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6.942" v="1256"/>
          <ac:picMkLst>
            <pc:docMk/>
            <pc:sldMk cId="1805983023" sldId="272"/>
            <ac:picMk id="5" creationId="{237D98CD-F498-16EE-A67C-02FC86C4376A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9:33.692" v="1254"/>
        <pc:sldMkLst>
          <pc:docMk/>
          <pc:sldMk cId="1421814528" sldId="273"/>
        </pc:sldMkLst>
        <pc:spChg chg="del mod">
          <ac:chgData name="Jinhong Brejnholt (JINB)" userId="b8219c71-9da7-4a12-aded-a071d88b9102" providerId="ADAL" clId="{2C442CA1-CC0C-49AB-83B4-68D16AE0E1D8}" dt="2023-10-01T20:00:59.274" v="712" actId="478"/>
          <ac:spMkLst>
            <pc:docMk/>
            <pc:sldMk cId="1421814528" sldId="273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08:42.861" v="832" actId="478"/>
          <ac:spMkLst>
            <pc:docMk/>
            <pc:sldMk cId="1421814528" sldId="273"/>
            <ac:spMk id="3" creationId="{E28B4229-521B-2408-18EF-FBD00BC37052}"/>
          </ac:spMkLst>
        </pc:spChg>
        <pc:spChg chg="add del mod">
          <ac:chgData name="Jinhong Brejnholt (JINB)" userId="b8219c71-9da7-4a12-aded-a071d88b9102" providerId="ADAL" clId="{2C442CA1-CC0C-49AB-83B4-68D16AE0E1D8}" dt="2023-10-01T20:08:46.463" v="834" actId="478"/>
          <ac:spMkLst>
            <pc:docMk/>
            <pc:sldMk cId="1421814528" sldId="273"/>
            <ac:spMk id="5" creationId="{A7B96D75-EBB2-31D3-9025-F5C6D805E0D6}"/>
          </ac:spMkLst>
        </pc:spChg>
        <pc:spChg chg="add del mod">
          <ac:chgData name="Jinhong Brejnholt (JINB)" userId="b8219c71-9da7-4a12-aded-a071d88b9102" providerId="ADAL" clId="{2C442CA1-CC0C-49AB-83B4-68D16AE0E1D8}" dt="2023-10-01T20:09:03.120" v="836" actId="478"/>
          <ac:spMkLst>
            <pc:docMk/>
            <pc:sldMk cId="1421814528" sldId="273"/>
            <ac:spMk id="6" creationId="{1D5BCF94-2E9E-ECC0-776C-D4631A341B1B}"/>
          </ac:spMkLst>
        </pc:spChg>
        <pc:spChg chg="add mod">
          <ac:chgData name="Jinhong Brejnholt (JINB)" userId="b8219c71-9da7-4a12-aded-a071d88b9102" providerId="ADAL" clId="{2C442CA1-CC0C-49AB-83B4-68D16AE0E1D8}" dt="2023-10-01T20:11:06.558" v="865"/>
          <ac:spMkLst>
            <pc:docMk/>
            <pc:sldMk cId="1421814528" sldId="273"/>
            <ac:spMk id="7" creationId="{186C072F-A42B-CD07-1CDD-B1945E8C537E}"/>
          </ac:spMkLst>
        </pc:spChg>
        <pc:spChg chg="add mod">
          <ac:chgData name="Jinhong Brejnholt (JINB)" userId="b8219c71-9da7-4a12-aded-a071d88b9102" providerId="ADAL" clId="{2C442CA1-CC0C-49AB-83B4-68D16AE0E1D8}" dt="2023-10-01T20:39:33.692" v="1254"/>
          <ac:spMkLst>
            <pc:docMk/>
            <pc:sldMk cId="1421814528" sldId="273"/>
            <ac:spMk id="8" creationId="{8395A0EB-9BE4-BEC5-9F82-2D5915D7BC3E}"/>
          </ac:spMkLst>
        </pc:spChg>
        <pc:spChg chg="del">
          <ac:chgData name="Jinhong Brejnholt (JINB)" userId="b8219c71-9da7-4a12-aded-a071d88b9102" providerId="ADAL" clId="{2C442CA1-CC0C-49AB-83B4-68D16AE0E1D8}" dt="2023-10-01T20:38:31.192" v="1241" actId="478"/>
          <ac:spMkLst>
            <pc:docMk/>
            <pc:sldMk cId="1421814528" sldId="273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33.052" v="1242" actId="478"/>
          <ac:spMkLst>
            <pc:docMk/>
            <pc:sldMk cId="1421814528" sldId="273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3:30.415" v="907" actId="255"/>
          <ac:spMkLst>
            <pc:docMk/>
            <pc:sldMk cId="1421814528" sldId="273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3.692" v="1254"/>
          <ac:picMkLst>
            <pc:docMk/>
            <pc:sldMk cId="1421814528" sldId="273"/>
            <ac:picMk id="9" creationId="{65C51D1D-0768-9D68-6FC0-CE677D245393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35.221" v="1255"/>
        <pc:sldMkLst>
          <pc:docMk/>
          <pc:sldMk cId="847331157" sldId="274"/>
        </pc:sldMkLst>
        <pc:spChg chg="add mod">
          <ac:chgData name="Jinhong Brejnholt (JINB)" userId="b8219c71-9da7-4a12-aded-a071d88b9102" providerId="ADAL" clId="{2C442CA1-CC0C-49AB-83B4-68D16AE0E1D8}" dt="2023-10-01T20:39:35.221" v="1255"/>
          <ac:spMkLst>
            <pc:docMk/>
            <pc:sldMk cId="847331157" sldId="274"/>
            <ac:spMk id="5" creationId="{81CF31FA-A72B-0986-DA51-3E3B07BB6B76}"/>
          </ac:spMkLst>
        </pc:spChg>
        <pc:spChg chg="mod">
          <ac:chgData name="Jinhong Brejnholt (JINB)" userId="b8219c71-9da7-4a12-aded-a071d88b9102" providerId="ADAL" clId="{2C442CA1-CC0C-49AB-83B4-68D16AE0E1D8}" dt="2023-10-01T19:54:33.626" v="587" actId="255"/>
          <ac:spMkLst>
            <pc:docMk/>
            <pc:sldMk cId="847331157" sldId="274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35.221" v="1255"/>
          <ac:picMkLst>
            <pc:docMk/>
            <pc:sldMk cId="847331157" sldId="274"/>
            <ac:picMk id="7" creationId="{0DFD7758-5F38-FB14-46D8-E688C6779508}"/>
          </ac:picMkLst>
        </pc:picChg>
      </pc:sldChg>
      <pc:sldChg chg="addSp delSp modSp add mod">
        <pc:chgData name="Jinhong Brejnholt (JINB)" userId="b8219c71-9da7-4a12-aded-a071d88b9102" providerId="ADAL" clId="{2C442CA1-CC0C-49AB-83B4-68D16AE0E1D8}" dt="2023-10-01T20:39:31.161" v="1253"/>
        <pc:sldMkLst>
          <pc:docMk/>
          <pc:sldMk cId="788996938" sldId="275"/>
        </pc:sldMkLst>
        <pc:spChg chg="add del mod">
          <ac:chgData name="Jinhong Brejnholt (JINB)" userId="b8219c71-9da7-4a12-aded-a071d88b9102" providerId="ADAL" clId="{2C442CA1-CC0C-49AB-83B4-68D16AE0E1D8}" dt="2023-10-01T20:08:31.415" v="831" actId="478"/>
          <ac:spMkLst>
            <pc:docMk/>
            <pc:sldMk cId="788996938" sldId="275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07:15.313" v="817" actId="478"/>
          <ac:spMkLst>
            <pc:docMk/>
            <pc:sldMk cId="788996938" sldId="275"/>
            <ac:spMk id="3" creationId="{E28B4229-521B-2408-18EF-FBD00BC37052}"/>
          </ac:spMkLst>
        </pc:spChg>
        <pc:spChg chg="add mod">
          <ac:chgData name="Jinhong Brejnholt (JINB)" userId="b8219c71-9da7-4a12-aded-a071d88b9102" providerId="ADAL" clId="{2C442CA1-CC0C-49AB-83B4-68D16AE0E1D8}" dt="2023-10-01T20:10:42.244" v="863" actId="20577"/>
          <ac:spMkLst>
            <pc:docMk/>
            <pc:sldMk cId="788996938" sldId="275"/>
            <ac:spMk id="4" creationId="{4FBA3AF5-F0B8-DC8A-13EF-0693800676D0}"/>
          </ac:spMkLst>
        </pc:spChg>
        <pc:spChg chg="add del mod">
          <ac:chgData name="Jinhong Brejnholt (JINB)" userId="b8219c71-9da7-4a12-aded-a071d88b9102" providerId="ADAL" clId="{2C442CA1-CC0C-49AB-83B4-68D16AE0E1D8}" dt="2023-10-01T20:07:18.716" v="818" actId="478"/>
          <ac:spMkLst>
            <pc:docMk/>
            <pc:sldMk cId="788996938" sldId="275"/>
            <ac:spMk id="6" creationId="{7424FE5D-75DA-1131-9754-117C85DB5FDB}"/>
          </ac:spMkLst>
        </pc:spChg>
        <pc:spChg chg="add mod">
          <ac:chgData name="Jinhong Brejnholt (JINB)" userId="b8219c71-9da7-4a12-aded-a071d88b9102" providerId="ADAL" clId="{2C442CA1-CC0C-49AB-83B4-68D16AE0E1D8}" dt="2023-10-01T20:10:03.857" v="840" actId="207"/>
          <ac:spMkLst>
            <pc:docMk/>
            <pc:sldMk cId="788996938" sldId="275"/>
            <ac:spMk id="7" creationId="{C47074EF-C1C7-557D-16D5-120F55552B70}"/>
          </ac:spMkLst>
        </pc:spChg>
        <pc:spChg chg="add mod">
          <ac:chgData name="Jinhong Brejnholt (JINB)" userId="b8219c71-9da7-4a12-aded-a071d88b9102" providerId="ADAL" clId="{2C442CA1-CC0C-49AB-83B4-68D16AE0E1D8}" dt="2023-10-01T20:39:31.161" v="1253"/>
          <ac:spMkLst>
            <pc:docMk/>
            <pc:sldMk cId="788996938" sldId="275"/>
            <ac:spMk id="8" creationId="{E745106D-24C0-B7DD-090C-6B33AF73B921}"/>
          </ac:spMkLst>
        </pc:spChg>
        <pc:spChg chg="del">
          <ac:chgData name="Jinhong Brejnholt (JINB)" userId="b8219c71-9da7-4a12-aded-a071d88b9102" providerId="ADAL" clId="{2C442CA1-CC0C-49AB-83B4-68D16AE0E1D8}" dt="2023-10-01T20:38:24.520" v="1239" actId="478"/>
          <ac:spMkLst>
            <pc:docMk/>
            <pc:sldMk cId="788996938" sldId="275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25.927" v="1240" actId="478"/>
          <ac:spMkLst>
            <pc:docMk/>
            <pc:sldMk cId="788996938" sldId="275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07:28.587" v="821" actId="255"/>
          <ac:spMkLst>
            <pc:docMk/>
            <pc:sldMk cId="788996938" sldId="275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31.161" v="1253"/>
          <ac:picMkLst>
            <pc:docMk/>
            <pc:sldMk cId="788996938" sldId="275"/>
            <ac:picMk id="9" creationId="{A41A4B1A-9730-C766-BEE9-EB5395107DFF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28.802" v="1252"/>
        <pc:sldMkLst>
          <pc:docMk/>
          <pc:sldMk cId="1332726300" sldId="276"/>
        </pc:sldMkLst>
        <pc:spChg chg="add mod">
          <ac:chgData name="Jinhong Brejnholt (JINB)" userId="b8219c71-9da7-4a12-aded-a071d88b9102" providerId="ADAL" clId="{2C442CA1-CC0C-49AB-83B4-68D16AE0E1D8}" dt="2023-10-01T20:39:28.802" v="1252"/>
          <ac:spMkLst>
            <pc:docMk/>
            <pc:sldMk cId="1332726300" sldId="276"/>
            <ac:spMk id="5" creationId="{EB5AC17B-A5C6-F995-8D2C-CAF40D1DE2C2}"/>
          </ac:spMkLst>
        </pc:spChg>
        <pc:spChg chg="mod">
          <ac:chgData name="Jinhong Brejnholt (JINB)" userId="b8219c71-9da7-4a12-aded-a071d88b9102" providerId="ADAL" clId="{2C442CA1-CC0C-49AB-83B4-68D16AE0E1D8}" dt="2023-10-01T20:01:27.164" v="727" actId="20577"/>
          <ac:spMkLst>
            <pc:docMk/>
            <pc:sldMk cId="1332726300" sldId="276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28.802" v="1252"/>
          <ac:picMkLst>
            <pc:docMk/>
            <pc:sldMk cId="1332726300" sldId="276"/>
            <ac:picMk id="7" creationId="{A92439B3-9E7A-0EEA-43F7-79FD2E7D2F15}"/>
          </ac:picMkLst>
        </pc:picChg>
      </pc:sldChg>
      <pc:sldChg chg="addSp delSp modSp add mod ord setBg">
        <pc:chgData name="Jinhong Brejnholt (JINB)" userId="b8219c71-9da7-4a12-aded-a071d88b9102" providerId="ADAL" clId="{2C442CA1-CC0C-49AB-83B4-68D16AE0E1D8}" dt="2023-10-01T20:39:25.083" v="1251"/>
        <pc:sldMkLst>
          <pc:docMk/>
          <pc:sldMk cId="195376627" sldId="277"/>
        </pc:sldMkLst>
        <pc:spChg chg="add del">
          <ac:chgData name="Jinhong Brejnholt (JINB)" userId="b8219c71-9da7-4a12-aded-a071d88b9102" providerId="ADAL" clId="{2C442CA1-CC0C-49AB-83B4-68D16AE0E1D8}" dt="2023-10-01T20:12:42.825" v="896" actId="478"/>
          <ac:spMkLst>
            <pc:docMk/>
            <pc:sldMk cId="195376627" sldId="277"/>
            <ac:spMk id="2" creationId="{06315321-D575-F9CE-6B81-E12F245121E7}"/>
          </ac:spMkLst>
        </pc:spChg>
        <pc:spChg chg="del mod">
          <ac:chgData name="Jinhong Brejnholt (JINB)" userId="b8219c71-9da7-4a12-aded-a071d88b9102" providerId="ADAL" clId="{2C442CA1-CC0C-49AB-83B4-68D16AE0E1D8}" dt="2023-10-01T20:12:27.428" v="890" actId="478"/>
          <ac:spMkLst>
            <pc:docMk/>
            <pc:sldMk cId="195376627" sldId="277"/>
            <ac:spMk id="3" creationId="{E28B4229-521B-2408-18EF-FBD00BC37052}"/>
          </ac:spMkLst>
        </pc:spChg>
        <pc:spChg chg="add mod">
          <ac:chgData name="Jinhong Brejnholt (JINB)" userId="b8219c71-9da7-4a12-aded-a071d88b9102" providerId="ADAL" clId="{2C442CA1-CC0C-49AB-83B4-68D16AE0E1D8}" dt="2023-10-01T20:14:22.387" v="933" actId="20577"/>
          <ac:spMkLst>
            <pc:docMk/>
            <pc:sldMk cId="195376627" sldId="277"/>
            <ac:spMk id="4" creationId="{21BB67C0-6693-7A21-4291-8D6FE4DFEFF6}"/>
          </ac:spMkLst>
        </pc:spChg>
        <pc:spChg chg="add del mod">
          <ac:chgData name="Jinhong Brejnholt (JINB)" userId="b8219c71-9da7-4a12-aded-a071d88b9102" providerId="ADAL" clId="{2C442CA1-CC0C-49AB-83B4-68D16AE0E1D8}" dt="2023-10-01T20:15:20.309" v="977" actId="478"/>
          <ac:spMkLst>
            <pc:docMk/>
            <pc:sldMk cId="195376627" sldId="277"/>
            <ac:spMk id="5" creationId="{77C1D086-8082-61B2-8818-F04A367C5827}"/>
          </ac:spMkLst>
        </pc:spChg>
        <pc:spChg chg="add mod">
          <ac:chgData name="Jinhong Brejnholt (JINB)" userId="b8219c71-9da7-4a12-aded-a071d88b9102" providerId="ADAL" clId="{2C442CA1-CC0C-49AB-83B4-68D16AE0E1D8}" dt="2023-10-01T20:39:25.083" v="1251"/>
          <ac:spMkLst>
            <pc:docMk/>
            <pc:sldMk cId="195376627" sldId="277"/>
            <ac:spMk id="6" creationId="{58E3075D-0EF5-5082-F51C-A6F2B79BAED1}"/>
          </ac:spMkLst>
        </pc:spChg>
        <pc:spChg chg="del">
          <ac:chgData name="Jinhong Brejnholt (JINB)" userId="b8219c71-9da7-4a12-aded-a071d88b9102" providerId="ADAL" clId="{2C442CA1-CC0C-49AB-83B4-68D16AE0E1D8}" dt="2023-10-01T20:38:17.479" v="1237" actId="478"/>
          <ac:spMkLst>
            <pc:docMk/>
            <pc:sldMk cId="195376627" sldId="277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18.536" v="1238" actId="478"/>
          <ac:spMkLst>
            <pc:docMk/>
            <pc:sldMk cId="195376627" sldId="277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03:17.414" v="739" actId="20577"/>
          <ac:spMkLst>
            <pc:docMk/>
            <pc:sldMk cId="195376627" sldId="277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39:25.083" v="1251"/>
          <ac:picMkLst>
            <pc:docMk/>
            <pc:sldMk cId="195376627" sldId="277"/>
            <ac:picMk id="7" creationId="{C1E45FFB-0F2D-3D95-314A-E7B29BAB763A}"/>
          </ac:picMkLst>
        </pc:picChg>
      </pc:sldChg>
      <pc:sldChg chg="addSp delSp modSp add mod">
        <pc:chgData name="Jinhong Brejnholt (JINB)" userId="b8219c71-9da7-4a12-aded-a071d88b9102" providerId="ADAL" clId="{2C442CA1-CC0C-49AB-83B4-68D16AE0E1D8}" dt="2023-10-01T20:39:22.833" v="1250"/>
        <pc:sldMkLst>
          <pc:docMk/>
          <pc:sldMk cId="1360801112" sldId="278"/>
        </pc:sldMkLst>
        <pc:spChg chg="add mod">
          <ac:chgData name="Jinhong Brejnholt (JINB)" userId="b8219c71-9da7-4a12-aded-a071d88b9102" providerId="ADAL" clId="{2C442CA1-CC0C-49AB-83B4-68D16AE0E1D8}" dt="2023-10-01T20:39:22.833" v="1250"/>
          <ac:spMkLst>
            <pc:docMk/>
            <pc:sldMk cId="1360801112" sldId="278"/>
            <ac:spMk id="2" creationId="{BC9A0F3F-7BA4-393F-2C58-73CD5E8188A6}"/>
          </ac:spMkLst>
        </pc:spChg>
        <pc:spChg chg="mod">
          <ac:chgData name="Jinhong Brejnholt (JINB)" userId="b8219c71-9da7-4a12-aded-a071d88b9102" providerId="ADAL" clId="{2C442CA1-CC0C-49AB-83B4-68D16AE0E1D8}" dt="2023-10-01T20:15:40.138" v="979"/>
          <ac:spMkLst>
            <pc:docMk/>
            <pc:sldMk cId="1360801112" sldId="278"/>
            <ac:spMk id="5" creationId="{77C1D086-8082-61B2-8818-F04A367C5827}"/>
          </ac:spMkLst>
        </pc:spChg>
        <pc:spChg chg="del">
          <ac:chgData name="Jinhong Brejnholt (JINB)" userId="b8219c71-9da7-4a12-aded-a071d88b9102" providerId="ADAL" clId="{2C442CA1-CC0C-49AB-83B4-68D16AE0E1D8}" dt="2023-10-01T20:38:12.255" v="1235" actId="478"/>
          <ac:spMkLst>
            <pc:docMk/>
            <pc:sldMk cId="1360801112" sldId="278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8:13.911" v="1236" actId="478"/>
          <ac:spMkLst>
            <pc:docMk/>
            <pc:sldMk cId="1360801112" sldId="278"/>
            <ac:spMk id="14" creationId="{4A28E166-241F-E0E2-6A3A-D733E1E6D2B7}"/>
          </ac:spMkLst>
        </pc:spChg>
        <pc:picChg chg="add mod">
          <ac:chgData name="Jinhong Brejnholt (JINB)" userId="b8219c71-9da7-4a12-aded-a071d88b9102" providerId="ADAL" clId="{2C442CA1-CC0C-49AB-83B4-68D16AE0E1D8}" dt="2023-10-01T20:39:22.833" v="1250"/>
          <ac:picMkLst>
            <pc:docMk/>
            <pc:sldMk cId="1360801112" sldId="278"/>
            <ac:picMk id="3" creationId="{9B203140-D7FC-2B10-69BA-8AF1F5D2B74D}"/>
          </ac:picMkLst>
        </pc:picChg>
      </pc:sldChg>
      <pc:sldChg chg="addSp modSp add mod ord">
        <pc:chgData name="Jinhong Brejnholt (JINB)" userId="b8219c71-9da7-4a12-aded-a071d88b9102" providerId="ADAL" clId="{2C442CA1-CC0C-49AB-83B4-68D16AE0E1D8}" dt="2023-10-01T20:39:20.520" v="1249"/>
        <pc:sldMkLst>
          <pc:docMk/>
          <pc:sldMk cId="2252854988" sldId="279"/>
        </pc:sldMkLst>
        <pc:spChg chg="add mod">
          <ac:chgData name="Jinhong Brejnholt (JINB)" userId="b8219c71-9da7-4a12-aded-a071d88b9102" providerId="ADAL" clId="{2C442CA1-CC0C-49AB-83B4-68D16AE0E1D8}" dt="2023-10-01T20:39:20.520" v="1249"/>
          <ac:spMkLst>
            <pc:docMk/>
            <pc:sldMk cId="2252854988" sldId="279"/>
            <ac:spMk id="5" creationId="{02A8D1DB-0F65-BFC2-0DF2-43181F2D9101}"/>
          </ac:spMkLst>
        </pc:spChg>
        <pc:spChg chg="mod">
          <ac:chgData name="Jinhong Brejnholt (JINB)" userId="b8219c71-9da7-4a12-aded-a071d88b9102" providerId="ADAL" clId="{2C442CA1-CC0C-49AB-83B4-68D16AE0E1D8}" dt="2023-10-01T20:18:01.794" v="1089" actId="20577"/>
          <ac:spMkLst>
            <pc:docMk/>
            <pc:sldMk cId="2252854988" sldId="279"/>
            <ac:spMk id="6" creationId="{3A7F5C64-6495-3066-C1EC-C52FBDF86BBB}"/>
          </ac:spMkLst>
        </pc:spChg>
        <pc:picChg chg="add mod">
          <ac:chgData name="Jinhong Brejnholt (JINB)" userId="b8219c71-9da7-4a12-aded-a071d88b9102" providerId="ADAL" clId="{2C442CA1-CC0C-49AB-83B4-68D16AE0E1D8}" dt="2023-10-01T20:39:20.520" v="1249"/>
          <ac:picMkLst>
            <pc:docMk/>
            <pc:sldMk cId="2252854988" sldId="279"/>
            <ac:picMk id="7" creationId="{5E0D615F-10C7-7EE0-B498-571458179A2C}"/>
          </ac:picMkLst>
        </pc:picChg>
      </pc:sldChg>
      <pc:sldChg chg="addSp delSp modSp add mod ord setBg modAnim">
        <pc:chgData name="Jinhong Brejnholt (JINB)" userId="b8219c71-9da7-4a12-aded-a071d88b9102" providerId="ADAL" clId="{2C442CA1-CC0C-49AB-83B4-68D16AE0E1D8}" dt="2023-10-01T20:38:05.167" v="1234" actId="478"/>
        <pc:sldMkLst>
          <pc:docMk/>
          <pc:sldMk cId="3260228937" sldId="280"/>
        </pc:sldMkLst>
        <pc:spChg chg="add mod">
          <ac:chgData name="Jinhong Brejnholt (JINB)" userId="b8219c71-9da7-4a12-aded-a071d88b9102" providerId="ADAL" clId="{2C442CA1-CC0C-49AB-83B4-68D16AE0E1D8}" dt="2023-10-01T20:19:37.876" v="1103" actId="14100"/>
          <ac:spMkLst>
            <pc:docMk/>
            <pc:sldMk cId="3260228937" sldId="280"/>
            <ac:spMk id="2" creationId="{FF8257B6-9421-6AE3-1EFC-867C39020C42}"/>
          </ac:spMkLst>
        </pc:spChg>
        <pc:spChg chg="add mod">
          <ac:chgData name="Jinhong Brejnholt (JINB)" userId="b8219c71-9da7-4a12-aded-a071d88b9102" providerId="ADAL" clId="{2C442CA1-CC0C-49AB-83B4-68D16AE0E1D8}" dt="2023-10-01T20:19:33.355" v="1102" actId="14100"/>
          <ac:spMkLst>
            <pc:docMk/>
            <pc:sldMk cId="3260228937" sldId="280"/>
            <ac:spMk id="3" creationId="{39F58C4C-B2F2-AC20-3E01-21FD40C36A35}"/>
          </ac:spMkLst>
        </pc:spChg>
        <pc:spChg chg="del">
          <ac:chgData name="Jinhong Brejnholt (JINB)" userId="b8219c71-9da7-4a12-aded-a071d88b9102" providerId="ADAL" clId="{2C442CA1-CC0C-49AB-83B4-68D16AE0E1D8}" dt="2023-10-01T20:18:09.717" v="1090" actId="478"/>
          <ac:spMkLst>
            <pc:docMk/>
            <pc:sldMk cId="3260228937" sldId="280"/>
            <ac:spMk id="4" creationId="{21BB67C0-6693-7A21-4291-8D6FE4DFEFF6}"/>
          </ac:spMkLst>
        </pc:spChg>
        <pc:spChg chg="del">
          <ac:chgData name="Jinhong Brejnholt (JINB)" userId="b8219c71-9da7-4a12-aded-a071d88b9102" providerId="ADAL" clId="{2C442CA1-CC0C-49AB-83B4-68D16AE0E1D8}" dt="2023-10-01T20:17:46.146" v="1075" actId="478"/>
          <ac:spMkLst>
            <pc:docMk/>
            <pc:sldMk cId="3260228937" sldId="280"/>
            <ac:spMk id="5" creationId="{77C1D086-8082-61B2-8818-F04A367C5827}"/>
          </ac:spMkLst>
        </pc:spChg>
        <pc:spChg chg="add mod">
          <ac:chgData name="Jinhong Brejnholt (JINB)" userId="b8219c71-9da7-4a12-aded-a071d88b9102" providerId="ADAL" clId="{2C442CA1-CC0C-49AB-83B4-68D16AE0E1D8}" dt="2023-10-01T20:19:30.488" v="1101" actId="14100"/>
          <ac:spMkLst>
            <pc:docMk/>
            <pc:sldMk cId="3260228937" sldId="280"/>
            <ac:spMk id="6" creationId="{882886FB-5C95-900F-0BED-40485D3BD373}"/>
          </ac:spMkLst>
        </pc:spChg>
        <pc:spChg chg="add mod">
          <ac:chgData name="Jinhong Brejnholt (JINB)" userId="b8219c71-9da7-4a12-aded-a071d88b9102" providerId="ADAL" clId="{2C442CA1-CC0C-49AB-83B4-68D16AE0E1D8}" dt="2023-10-01T20:19:53.919" v="1105" actId="1076"/>
          <ac:spMkLst>
            <pc:docMk/>
            <pc:sldMk cId="3260228937" sldId="280"/>
            <ac:spMk id="8" creationId="{D8D5436C-C6A2-050C-4219-714C9FBAA635}"/>
          </ac:spMkLst>
        </pc:spChg>
        <pc:spChg chg="add mod">
          <ac:chgData name="Jinhong Brejnholt (JINB)" userId="b8219c71-9da7-4a12-aded-a071d88b9102" providerId="ADAL" clId="{2C442CA1-CC0C-49AB-83B4-68D16AE0E1D8}" dt="2023-10-01T20:20:11.947" v="1109" actId="1076"/>
          <ac:spMkLst>
            <pc:docMk/>
            <pc:sldMk cId="3260228937" sldId="280"/>
            <ac:spMk id="9" creationId="{2BB6AEC4-751F-4E49-0E09-CA51A1871AD9}"/>
          </ac:spMkLst>
        </pc:spChg>
        <pc:spChg chg="del">
          <ac:chgData name="Jinhong Brejnholt (JINB)" userId="b8219c71-9da7-4a12-aded-a071d88b9102" providerId="ADAL" clId="{2C442CA1-CC0C-49AB-83B4-68D16AE0E1D8}" dt="2023-10-01T20:38:03.554" v="1233" actId="478"/>
          <ac:spMkLst>
            <pc:docMk/>
            <pc:sldMk cId="3260228937" sldId="280"/>
            <ac:spMk id="10" creationId="{4EC32186-A501-7449-A5FD-BFCB8D520A79}"/>
          </ac:spMkLst>
        </pc:spChg>
        <pc:spChg chg="add mod">
          <ac:chgData name="Jinhong Brejnholt (JINB)" userId="b8219c71-9da7-4a12-aded-a071d88b9102" providerId="ADAL" clId="{2C442CA1-CC0C-49AB-83B4-68D16AE0E1D8}" dt="2023-10-01T20:20:21.015" v="1114" actId="20577"/>
          <ac:spMkLst>
            <pc:docMk/>
            <pc:sldMk cId="3260228937" sldId="280"/>
            <ac:spMk id="11" creationId="{F814502B-C5C5-4ED4-FA31-28AE75F745D8}"/>
          </ac:spMkLst>
        </pc:spChg>
        <pc:spChg chg="add mod">
          <ac:chgData name="Jinhong Brejnholt (JINB)" userId="b8219c71-9da7-4a12-aded-a071d88b9102" providerId="ADAL" clId="{2C442CA1-CC0C-49AB-83B4-68D16AE0E1D8}" dt="2023-10-01T20:37:59.228" v="1232" actId="207"/>
          <ac:spMkLst>
            <pc:docMk/>
            <pc:sldMk cId="3260228937" sldId="280"/>
            <ac:spMk id="13" creationId="{A4D31AA2-B7CB-91F3-365F-8191F43F4F9D}"/>
          </ac:spMkLst>
        </pc:spChg>
        <pc:spChg chg="del">
          <ac:chgData name="Jinhong Brejnholt (JINB)" userId="b8219c71-9da7-4a12-aded-a071d88b9102" providerId="ADAL" clId="{2C442CA1-CC0C-49AB-83B4-68D16AE0E1D8}" dt="2023-10-01T20:38:05.167" v="1234" actId="478"/>
          <ac:spMkLst>
            <pc:docMk/>
            <pc:sldMk cId="3260228937" sldId="280"/>
            <ac:spMk id="14" creationId="{4A28E166-241F-E0E2-6A3A-D733E1E6D2B7}"/>
          </ac:spMkLst>
        </pc:spChg>
        <pc:spChg chg="mod">
          <ac:chgData name="Jinhong Brejnholt (JINB)" userId="b8219c71-9da7-4a12-aded-a071d88b9102" providerId="ADAL" clId="{2C442CA1-CC0C-49AB-83B4-68D16AE0E1D8}" dt="2023-10-01T20:18:19.558" v="1091" actId="255"/>
          <ac:spMkLst>
            <pc:docMk/>
            <pc:sldMk cId="3260228937" sldId="280"/>
            <ac:spMk id="16" creationId="{46CA38B7-5BE8-C666-2C0E-125807AE9BF9}"/>
          </ac:spMkLst>
        </pc:spChg>
        <pc:picChg chg="add mod">
          <ac:chgData name="Jinhong Brejnholt (JINB)" userId="b8219c71-9da7-4a12-aded-a071d88b9102" providerId="ADAL" clId="{2C442CA1-CC0C-49AB-83B4-68D16AE0E1D8}" dt="2023-10-01T20:19:08.101" v="1098" actId="14100"/>
          <ac:picMkLst>
            <pc:docMk/>
            <pc:sldMk cId="3260228937" sldId="280"/>
            <ac:picMk id="7" creationId="{52A3A96F-8BBD-0660-9855-DF6EE635CED0}"/>
          </ac:picMkLst>
        </pc:picChg>
        <pc:picChg chg="add mod">
          <ac:chgData name="Jinhong Brejnholt (JINB)" userId="b8219c71-9da7-4a12-aded-a071d88b9102" providerId="ADAL" clId="{2C442CA1-CC0C-49AB-83B4-68D16AE0E1D8}" dt="2023-10-01T20:37:55.161" v="1231"/>
          <ac:picMkLst>
            <pc:docMk/>
            <pc:sldMk cId="3260228937" sldId="280"/>
            <ac:picMk id="15" creationId="{65DB5E3D-ECF2-9957-C230-CE0FCB8FBC0A}"/>
          </ac:picMkLst>
        </pc:picChg>
      </pc:sldChg>
      <pc:sldChg chg="add del">
        <pc:chgData name="Jinhong Brejnholt (JINB)" userId="b8219c71-9da7-4a12-aded-a071d88b9102" providerId="ADAL" clId="{2C442CA1-CC0C-49AB-83B4-68D16AE0E1D8}" dt="2023-10-01T20:21:02.514" v="1122" actId="47"/>
        <pc:sldMkLst>
          <pc:docMk/>
          <pc:sldMk cId="148147863" sldId="281"/>
        </pc:sldMkLst>
      </pc:sldChg>
      <pc:sldChg chg="delSp modSp add del mod setBg">
        <pc:chgData name="Jinhong Brejnholt (JINB)" userId="b8219c71-9da7-4a12-aded-a071d88b9102" providerId="ADAL" clId="{2C442CA1-CC0C-49AB-83B4-68D16AE0E1D8}" dt="2023-10-01T20:28:28.667" v="1190" actId="47"/>
        <pc:sldMkLst>
          <pc:docMk/>
          <pc:sldMk cId="1146860310" sldId="281"/>
        </pc:sldMkLst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2" creationId="{FF8257B6-9421-6AE3-1EFC-867C39020C42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3" creationId="{39F58C4C-B2F2-AC20-3E01-21FD40C36A35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6" creationId="{882886FB-5C95-900F-0BED-40485D3BD373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8" creationId="{D8D5436C-C6A2-050C-4219-714C9FBAA635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9" creationId="{2BB6AEC4-751F-4E49-0E09-CA51A1871AD9}"/>
          </ac:spMkLst>
        </pc:spChg>
        <pc:spChg chg="del">
          <ac:chgData name="Jinhong Brejnholt (JINB)" userId="b8219c71-9da7-4a12-aded-a071d88b9102" providerId="ADAL" clId="{2C442CA1-CC0C-49AB-83B4-68D16AE0E1D8}" dt="2023-10-01T20:21:12.385" v="1124" actId="478"/>
          <ac:spMkLst>
            <pc:docMk/>
            <pc:sldMk cId="1146860310" sldId="281"/>
            <ac:spMk id="11" creationId="{F814502B-C5C5-4ED4-FA31-28AE75F745D8}"/>
          </ac:spMkLst>
        </pc:spChg>
        <pc:spChg chg="mod">
          <ac:chgData name="Jinhong Brejnholt (JINB)" userId="b8219c71-9da7-4a12-aded-a071d88b9102" providerId="ADAL" clId="{2C442CA1-CC0C-49AB-83B4-68D16AE0E1D8}" dt="2023-10-01T20:26:00.266" v="1186" actId="255"/>
          <ac:spMkLst>
            <pc:docMk/>
            <pc:sldMk cId="1146860310" sldId="281"/>
            <ac:spMk id="16" creationId="{46CA38B7-5BE8-C666-2C0E-125807AE9BF9}"/>
          </ac:spMkLst>
        </pc:spChg>
        <pc:picChg chg="del">
          <ac:chgData name="Jinhong Brejnholt (JINB)" userId="b8219c71-9da7-4a12-aded-a071d88b9102" providerId="ADAL" clId="{2C442CA1-CC0C-49AB-83B4-68D16AE0E1D8}" dt="2023-10-01T20:21:17.937" v="1125" actId="478"/>
          <ac:picMkLst>
            <pc:docMk/>
            <pc:sldMk cId="1146860310" sldId="281"/>
            <ac:picMk id="7" creationId="{52A3A96F-8BBD-0660-9855-DF6EE635CED0}"/>
          </ac:picMkLst>
        </pc:picChg>
      </pc:sldChg>
      <pc:sldChg chg="addSp delSp modSp add mod setBg">
        <pc:chgData name="Jinhong Brejnholt (JINB)" userId="b8219c71-9da7-4a12-aded-a071d88b9102" providerId="ADAL" clId="{2C442CA1-CC0C-49AB-83B4-68D16AE0E1D8}" dt="2023-10-01T20:37:47.021" v="1230" actId="478"/>
        <pc:sldMkLst>
          <pc:docMk/>
          <pc:sldMk cId="3590903956" sldId="282"/>
        </pc:sldMkLst>
        <pc:spChg chg="add mod">
          <ac:chgData name="Jinhong Brejnholt (JINB)" userId="b8219c71-9da7-4a12-aded-a071d88b9102" providerId="ADAL" clId="{2C442CA1-CC0C-49AB-83B4-68D16AE0E1D8}" dt="2023-10-01T20:37:42.451" v="1229"/>
          <ac:spMkLst>
            <pc:docMk/>
            <pc:sldMk cId="3590903956" sldId="282"/>
            <ac:spMk id="2" creationId="{F9CF494C-1CBC-6107-17FF-81388E213155}"/>
          </ac:spMkLst>
        </pc:spChg>
        <pc:spChg chg="del">
          <ac:chgData name="Jinhong Brejnholt (JINB)" userId="b8219c71-9da7-4a12-aded-a071d88b9102" providerId="ADAL" clId="{2C442CA1-CC0C-49AB-83B4-68D16AE0E1D8}" dt="2023-10-01T20:37:40.145" v="1228" actId="478"/>
          <ac:spMkLst>
            <pc:docMk/>
            <pc:sldMk cId="3590903956" sldId="282"/>
            <ac:spMk id="10" creationId="{4EC32186-A501-7449-A5FD-BFCB8D520A79}"/>
          </ac:spMkLst>
        </pc:spChg>
        <pc:spChg chg="del">
          <ac:chgData name="Jinhong Brejnholt (JINB)" userId="b8219c71-9da7-4a12-aded-a071d88b9102" providerId="ADAL" clId="{2C442CA1-CC0C-49AB-83B4-68D16AE0E1D8}" dt="2023-10-01T20:37:47.021" v="1230" actId="478"/>
          <ac:spMkLst>
            <pc:docMk/>
            <pc:sldMk cId="3590903956" sldId="282"/>
            <ac:spMk id="14" creationId="{4A28E166-241F-E0E2-6A3A-D733E1E6D2B7}"/>
          </ac:spMkLst>
        </pc:spChg>
        <pc:picChg chg="add mod">
          <ac:chgData name="Jinhong Brejnholt (JINB)" userId="b8219c71-9da7-4a12-aded-a071d88b9102" providerId="ADAL" clId="{2C442CA1-CC0C-49AB-83B4-68D16AE0E1D8}" dt="2023-10-01T20:37:42.451" v="1229"/>
          <ac:picMkLst>
            <pc:docMk/>
            <pc:sldMk cId="3590903956" sldId="282"/>
            <ac:picMk id="3" creationId="{2CB68AC0-5A51-EFF5-D41B-246E0F4B39CE}"/>
          </ac:picMkLst>
        </pc:picChg>
      </pc:sldChg>
      <pc:sldChg chg="addSp delSp modSp add mod ord modAnim">
        <pc:chgData name="Jinhong Brejnholt (JINB)" userId="b8219c71-9da7-4a12-aded-a071d88b9102" providerId="ADAL" clId="{2C442CA1-CC0C-49AB-83B4-68D16AE0E1D8}" dt="2023-10-01T20:37:33.697" v="1227" actId="207"/>
        <pc:sldMkLst>
          <pc:docMk/>
          <pc:sldMk cId="3884071445" sldId="283"/>
        </pc:sldMkLst>
        <pc:spChg chg="add mod">
          <ac:chgData name="Jinhong Brejnholt (JINB)" userId="b8219c71-9da7-4a12-aded-a071d88b9102" providerId="ADAL" clId="{2C442CA1-CC0C-49AB-83B4-68D16AE0E1D8}" dt="2023-10-01T20:29:53.549" v="1206" actId="20577"/>
          <ac:spMkLst>
            <pc:docMk/>
            <pc:sldMk cId="3884071445" sldId="283"/>
            <ac:spMk id="5" creationId="{94100CE0-B0D6-955D-8681-BA1789A6A466}"/>
          </ac:spMkLst>
        </pc:spChg>
        <pc:spChg chg="del">
          <ac:chgData name="Jinhong Brejnholt (JINB)" userId="b8219c71-9da7-4a12-aded-a071d88b9102" providerId="ADAL" clId="{2C442CA1-CC0C-49AB-83B4-68D16AE0E1D8}" dt="2023-10-01T20:28:47.148" v="1194" actId="478"/>
          <ac:spMkLst>
            <pc:docMk/>
            <pc:sldMk cId="3884071445" sldId="283"/>
            <ac:spMk id="6" creationId="{3A7F5C64-6495-3066-C1EC-C52FBDF86BBB}"/>
          </ac:spMkLst>
        </pc:spChg>
        <pc:spChg chg="add mod">
          <ac:chgData name="Jinhong Brejnholt (JINB)" userId="b8219c71-9da7-4a12-aded-a071d88b9102" providerId="ADAL" clId="{2C442CA1-CC0C-49AB-83B4-68D16AE0E1D8}" dt="2023-10-01T20:30:48.252" v="1207"/>
          <ac:spMkLst>
            <pc:docMk/>
            <pc:sldMk cId="3884071445" sldId="283"/>
            <ac:spMk id="8" creationId="{13B538A1-9A91-ECD4-4546-45D1D18C22CC}"/>
          </ac:spMkLst>
        </pc:spChg>
        <pc:spChg chg="add mod">
          <ac:chgData name="Jinhong Brejnholt (JINB)" userId="b8219c71-9da7-4a12-aded-a071d88b9102" providerId="ADAL" clId="{2C442CA1-CC0C-49AB-83B4-68D16AE0E1D8}" dt="2023-10-01T20:37:33.697" v="1227" actId="207"/>
          <ac:spMkLst>
            <pc:docMk/>
            <pc:sldMk cId="3884071445" sldId="283"/>
            <ac:spMk id="10" creationId="{34C46857-7699-10C9-2FE4-61603F2347BC}"/>
          </ac:spMkLst>
        </pc:spChg>
        <pc:picChg chg="mod">
          <ac:chgData name="Jinhong Brejnholt (JINB)" userId="b8219c71-9da7-4a12-aded-a071d88b9102" providerId="ADAL" clId="{2C442CA1-CC0C-49AB-83B4-68D16AE0E1D8}" dt="2023-10-01T20:29:17.139" v="1195" actId="14826"/>
          <ac:picMkLst>
            <pc:docMk/>
            <pc:sldMk cId="3884071445" sldId="283"/>
            <ac:picMk id="4" creationId="{7335020E-6817-93C1-3C79-AE7B4CE7DF88}"/>
          </ac:picMkLst>
        </pc:picChg>
        <pc:picChg chg="add mod">
          <ac:chgData name="Jinhong Brejnholt (JINB)" userId="b8219c71-9da7-4a12-aded-a071d88b9102" providerId="ADAL" clId="{2C442CA1-CC0C-49AB-83B4-68D16AE0E1D8}" dt="2023-10-01T20:30:48.252" v="1207"/>
          <ac:picMkLst>
            <pc:docMk/>
            <pc:sldMk cId="3884071445" sldId="283"/>
            <ac:picMk id="7" creationId="{C23631C4-0DCB-5F90-5620-40D947C05BE6}"/>
          </ac:picMkLst>
        </pc:picChg>
        <pc:picChg chg="add del mod">
          <ac:chgData name="Jinhong Brejnholt (JINB)" userId="b8219c71-9da7-4a12-aded-a071d88b9102" providerId="ADAL" clId="{2C442CA1-CC0C-49AB-83B4-68D16AE0E1D8}" dt="2023-10-01T20:37:17.055" v="1225"/>
          <ac:picMkLst>
            <pc:docMk/>
            <pc:sldMk cId="3884071445" sldId="283"/>
            <ac:picMk id="9" creationId="{F46DE0E1-91EC-24F3-0C72-FE660637E471}"/>
          </ac:picMkLst>
        </pc:picChg>
        <pc:picChg chg="add mod">
          <ac:chgData name="Jinhong Brejnholt (JINB)" userId="b8219c71-9da7-4a12-aded-a071d88b9102" providerId="ADAL" clId="{2C442CA1-CC0C-49AB-83B4-68D16AE0E1D8}" dt="2023-10-01T20:37:30.342" v="1226"/>
          <ac:picMkLst>
            <pc:docMk/>
            <pc:sldMk cId="3884071445" sldId="283"/>
            <ac:picMk id="11" creationId="{B6979F87-FBD3-8C01-9E2A-73F82D3CAE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01 October 2023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01 October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01 October 2023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01 October 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0" i="0" cap="none" dirty="0">
                <a:latin typeface="Gill Sans MT" panose="020B0502020104020203" pitchFamily="34" charset="77"/>
              </a:rPr>
              <a:t>Building </a:t>
            </a:r>
            <a:r>
              <a:rPr lang="en-US" sz="3600" b="0" i="0" cap="none" dirty="0" err="1">
                <a:latin typeface="Gill Sans MT" panose="020B0502020104020203" pitchFamily="34" charset="77"/>
              </a:rPr>
              <a:t>DevSecOps</a:t>
            </a:r>
            <a:r>
              <a:rPr lang="en-US" sz="3600" b="0" i="0" cap="none" dirty="0">
                <a:latin typeface="Gill Sans MT" panose="020B0502020104020203" pitchFamily="34" charset="77"/>
              </a:rPr>
              <a:t>: </a:t>
            </a:r>
            <a:br>
              <a:rPr lang="en-US" sz="3600" b="0" i="0" cap="none" dirty="0">
                <a:latin typeface="Gill Sans MT" panose="020B0502020104020203" pitchFamily="34" charset="77"/>
              </a:rPr>
            </a:br>
            <a:r>
              <a:rPr lang="en-US" sz="3600" b="0" i="0" cap="none" dirty="0">
                <a:latin typeface="Gill Sans MT" panose="020B0502020104020203" pitchFamily="34" charset="77"/>
              </a:rPr>
              <a:t>Crafting Secure and Seamless Developer Experiences</a:t>
            </a: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E0DBC0-7A6B-5109-F856-BE20817D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5" y="3663539"/>
            <a:ext cx="6450441" cy="21493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Jinhong Brejnholt</a:t>
            </a:r>
          </a:p>
          <a:p>
            <a:endParaRPr lang="en-US" dirty="0"/>
          </a:p>
          <a:p>
            <a:r>
              <a:rPr lang="en-US" dirty="0"/>
              <a:t>Chief Cloud Architect &amp; PO @ Saxo Bank </a:t>
            </a:r>
            <a:br>
              <a:rPr lang="en-US" dirty="0"/>
            </a:br>
            <a:r>
              <a:rPr lang="en-US" dirty="0"/>
              <a:t>Cloud Native Copenhagen Organizer</a:t>
            </a:r>
          </a:p>
          <a:p>
            <a:endParaRPr lang="en-US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B96A9CB-35A7-7568-819B-C3A023BE4A3A}"/>
              </a:ext>
            </a:extLst>
          </p:cNvPr>
          <p:cNvSpPr txBox="1">
            <a:spLocks/>
          </p:cNvSpPr>
          <p:nvPr/>
        </p:nvSpPr>
        <p:spPr>
          <a:xfrm>
            <a:off x="1283662" y="5689201"/>
            <a:ext cx="2949146" cy="281758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1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jbrejnholt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FE2A8-85FF-2AE2-C3A9-A11456AA1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6" y="5688425"/>
            <a:ext cx="280938" cy="28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Logo - Free social media icons">
            <a:extLst>
              <a:ext uri="{FF2B5EF4-FFF2-40B4-BE49-F238E27FC236}">
                <a16:creationId xmlns:a16="http://schemas.microsoft.com/office/drawing/2014/main" id="{805F58F0-6B1C-9D00-A348-DC5EFA5B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6" y="5688813"/>
            <a:ext cx="308451" cy="3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two - Configuration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81CF31FA-A72B-0986-DA51-3E3B07BB6B7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DFD7758-5F38-FB14-46D8-E688C677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3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11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Release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C072F-A42B-CD07-1CDD-B1945E8C537E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Container Attack Surface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Secret Management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Pipeline Poisoning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algn="l"/>
            <a:endParaRPr lang="en-US" sz="2400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8395A0EB-9BE4-BEC5-9F82-2D5915D7BC3E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5C51D1D-0768-9D68-6FC0-CE677D24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81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12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Release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A3AF5-F0B8-DC8A-13EF-0693800676D0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Container Attack Surface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Secret Management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Pipeline Poisoning</a:t>
            </a:r>
          </a:p>
          <a:p>
            <a:pPr algn="l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074EF-C1C7-557D-16D5-120F55552B70}"/>
              </a:ext>
            </a:extLst>
          </p:cNvPr>
          <p:cNvSpPr txBox="1"/>
          <p:nvPr/>
        </p:nvSpPr>
        <p:spPr>
          <a:xfrm>
            <a:off x="6390790" y="1810137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Base Image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Standard Helm Charts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 Signing with Cosign</a:t>
            </a:r>
          </a:p>
          <a:p>
            <a:pPr algn="l"/>
            <a:endParaRPr lang="en-US" sz="2400" dirty="0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E745106D-24C0-B7DD-090C-6B33AF73B92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1A4B1A-9730-C766-BEE9-EB539510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9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three - Runtime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EB5AC17B-A5C6-F995-8D2C-CAF40D1DE2C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92439B3-9E7A-0EEA-43F7-79FD2E7D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2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B67C0-6693-7A21-4291-8D6FE4DFEFF6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Pod Security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Four Golden Signals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Image Signatures</a:t>
            </a:r>
          </a:p>
          <a:p>
            <a:pPr algn="l"/>
            <a:endParaRPr lang="en-US" sz="2400" dirty="0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58E3075D-0EF5-5082-F51C-A6F2B79BAED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E45FFB-0F2D-3D95-314A-E7B29BAB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15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B67C0-6693-7A21-4291-8D6FE4DFEFF6}"/>
              </a:ext>
            </a:extLst>
          </p:cNvPr>
          <p:cNvSpPr txBox="1"/>
          <p:nvPr/>
        </p:nvSpPr>
        <p:spPr>
          <a:xfrm>
            <a:off x="811763" y="1810138"/>
            <a:ext cx="4320074" cy="161886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Pod Security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Four Golden Signals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Image Signatures</a:t>
            </a:r>
          </a:p>
          <a:p>
            <a:pPr algn="l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1D086-8082-61B2-8818-F04A367C5827}"/>
              </a:ext>
            </a:extLst>
          </p:cNvPr>
          <p:cNvSpPr txBox="1"/>
          <p:nvPr/>
        </p:nvSpPr>
        <p:spPr>
          <a:xfrm>
            <a:off x="6390790" y="1810137"/>
            <a:ext cx="4320074" cy="262190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Standard Helm Charts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Sysdig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Kyverno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Prometheus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Grafana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Elastic</a:t>
            </a:r>
          </a:p>
          <a:p>
            <a:pPr algn="l"/>
            <a:endParaRPr lang="en-US" sz="2400" dirty="0"/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BC9A0F3F-7BA4-393F-2C58-73CD5E8188A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B203140-D7FC-2B10-69BA-8AF1F5D2B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801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Layer Four – All the extras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02A8D1DB-0F65-BFC2-0DF2-43181F2D9101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E0D615F-10C7-7EE0-B498-571458179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Access Control Follows Environments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8257B6-9421-6AE3-1EFC-867C39020C42}"/>
              </a:ext>
            </a:extLst>
          </p:cNvPr>
          <p:cNvSpPr/>
          <p:nvPr/>
        </p:nvSpPr>
        <p:spPr>
          <a:xfrm>
            <a:off x="3996302" y="1408394"/>
            <a:ext cx="3972041" cy="6027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 with error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Very limited access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F58C4C-B2F2-AC20-3E01-21FD40C36A35}"/>
              </a:ext>
            </a:extLst>
          </p:cNvPr>
          <p:cNvSpPr/>
          <p:nvPr/>
        </p:nvSpPr>
        <p:spPr>
          <a:xfrm>
            <a:off x="4092631" y="2124774"/>
            <a:ext cx="3875712" cy="60275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 with error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Full access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2886FB-5C95-900F-0BED-40485D3BD373}"/>
              </a:ext>
            </a:extLst>
          </p:cNvPr>
          <p:cNvSpPr/>
          <p:nvPr/>
        </p:nvSpPr>
        <p:spPr>
          <a:xfrm>
            <a:off x="4092630" y="2844885"/>
            <a:ext cx="3875713" cy="602759"/>
          </a:xfrm>
          <a:prstGeom prst="roundRect">
            <a:avLst/>
          </a:prstGeom>
          <a:solidFill>
            <a:srgbClr val="30EE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Warnings without blocking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Full access</a:t>
            </a:r>
          </a:p>
        </p:txBody>
      </p:sp>
      <p:pic>
        <p:nvPicPr>
          <p:cNvPr id="7" name="Picture 6" descr="A traffic light with a red yellow and green light&#10;&#10;Description automatically generated with low confidence">
            <a:extLst>
              <a:ext uri="{FF2B5EF4-FFF2-40B4-BE49-F238E27FC236}">
                <a16:creationId xmlns:a16="http://schemas.microsoft.com/office/drawing/2014/main" id="{52A3A96F-8BBD-0660-9855-DF6EE635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9" y="1213369"/>
            <a:ext cx="2425570" cy="2425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D5436C-C6A2-050C-4219-714C9FBAA635}"/>
              </a:ext>
            </a:extLst>
          </p:cNvPr>
          <p:cNvSpPr txBox="1"/>
          <p:nvPr/>
        </p:nvSpPr>
        <p:spPr>
          <a:xfrm>
            <a:off x="3327953" y="2961598"/>
            <a:ext cx="60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6AEC4-751F-4E49-0E09-CA51A1871AD9}"/>
              </a:ext>
            </a:extLst>
          </p:cNvPr>
          <p:cNvSpPr txBox="1"/>
          <p:nvPr/>
        </p:nvSpPr>
        <p:spPr>
          <a:xfrm>
            <a:off x="3361552" y="2241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Tst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4502B-C5C5-4ED4-FA31-28AE75F745D8}"/>
              </a:ext>
            </a:extLst>
          </p:cNvPr>
          <p:cNvSpPr txBox="1"/>
          <p:nvPr/>
        </p:nvSpPr>
        <p:spPr>
          <a:xfrm>
            <a:off x="3349301" y="156394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Prd</a:t>
            </a:r>
            <a:endParaRPr lang="en-US" dirty="0"/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A4D31AA2-B7CB-91F3-365F-8191F43F4F9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5DB5E3D-ECF2-9957-C230-CE0FCB8F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2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18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1298050"/>
          </a:xfrm>
        </p:spPr>
        <p:txBody>
          <a:bodyPr>
            <a:noAutofit/>
          </a:bodyPr>
          <a:lstStyle/>
          <a:p>
            <a:r>
              <a:rPr lang="en-US" sz="3600" dirty="0"/>
              <a:t>Continue Improve Process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Saxo Service Blueprint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F9CF494C-1CBC-6107-17FF-81388E213155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CB68AC0-5A51-EFF5-D41B-246E0F4B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0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Cake with colorful candl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94100CE0-B0D6-955D-8681-BA1789A6A466}"/>
              </a:ext>
            </a:extLst>
          </p:cNvPr>
          <p:cNvSpPr txBox="1">
            <a:spLocks/>
          </p:cNvSpPr>
          <p:nvPr/>
        </p:nvSpPr>
        <p:spPr>
          <a:xfrm>
            <a:off x="1564726" y="2519514"/>
            <a:ext cx="4364421" cy="136087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</a:t>
            </a:r>
          </a:p>
        </p:txBody>
      </p:sp>
      <p:pic>
        <p:nvPicPr>
          <p:cNvPr id="7" name="Picture Placeholder 11" descr="Cake with colorful candles">
            <a:extLst>
              <a:ext uri="{FF2B5EF4-FFF2-40B4-BE49-F238E27FC236}">
                <a16:creationId xmlns:a16="http://schemas.microsoft.com/office/drawing/2014/main" id="{C23631C4-0DCB-5F90-5620-40D947C0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B538A1-9A91-ECD4-4546-45D1D18C22CC}"/>
              </a:ext>
            </a:extLst>
          </p:cNvPr>
          <p:cNvSpPr txBox="1">
            <a:spLocks/>
          </p:cNvSpPr>
          <p:nvPr/>
        </p:nvSpPr>
        <p:spPr>
          <a:xfrm>
            <a:off x="502613" y="2985802"/>
            <a:ext cx="3414373" cy="886397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34C46857-7699-10C9-2FE4-61603F2347B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6979F87-FBD3-8C01-9E2A-73F82D3C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07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nicorn cupcake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6" b="10976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A7BD80-9C6E-CAB4-C0D1-E0125F36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474" y="890475"/>
            <a:ext cx="5629276" cy="71952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B0B94F-276D-DF38-D74D-DC93C3425A7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706750" y="1793615"/>
            <a:ext cx="5628000" cy="3898110"/>
          </a:xfrm>
        </p:spPr>
        <p:txBody>
          <a:bodyPr/>
          <a:lstStyle/>
          <a:p>
            <a:r>
              <a:rPr lang="en-US" dirty="0"/>
              <a:t>Who</a:t>
            </a:r>
          </a:p>
          <a:p>
            <a:r>
              <a:rPr lang="en-US" dirty="0"/>
              <a:t>Why</a:t>
            </a:r>
          </a:p>
          <a:p>
            <a:r>
              <a:rPr lang="en-US" dirty="0"/>
              <a:t>What</a:t>
            </a:r>
          </a:p>
          <a:p>
            <a:r>
              <a:rPr lang="en-US" dirty="0"/>
              <a:t>How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Discussion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3994B64-257B-AC2D-3A97-EAFD58D915C3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7ED3B62-7F0B-35BB-F00D-B8CFDEA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6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74572-48FB-C25B-52FD-93E0F5DD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190" b="2219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F1378-285A-21BC-3C14-157036263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r="-3" b="1959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Placeholder 11">
            <a:extLst>
              <a:ext uri="{FF2B5EF4-FFF2-40B4-BE49-F238E27FC236}">
                <a16:creationId xmlns:a16="http://schemas.microsoft.com/office/drawing/2014/main" id="{F2D99155-620A-2145-A70E-7D19AB92D5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29" r="1922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A0639C88-0A7B-F530-1C8E-99AE3EEE29FB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alpha val="80000"/>
                  </a:scheme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D822008-DE34-26E9-42E5-C48B10B8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32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28AC94F-C6E9-7668-3E6F-390EBE32B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EB2F9DDD-B0AF-A8C7-3415-2DEB6938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/>
          <a:lstStyle/>
          <a:p>
            <a:r>
              <a:rPr lang="en-US" dirty="0"/>
              <a:t>Saxo Bank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1229739-E059-95CB-B4B1-767201EC9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-2" b="-2"/>
          <a:stretch/>
        </p:blipFill>
        <p:spPr bwMode="auto">
          <a:xfrm>
            <a:off x="463549" y="1558925"/>
            <a:ext cx="10244139" cy="44878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95EC812C-2136-E71D-B7AC-A17D3CEFAB0C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206382-B241-9632-127E-D4BD48BA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4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Long exposure shot from a moving train">
            <a:extLst>
              <a:ext uri="{FF2B5EF4-FFF2-40B4-BE49-F238E27FC236}">
                <a16:creationId xmlns:a16="http://schemas.microsoft.com/office/drawing/2014/main" id="{798799F0-F947-989F-4238-EFD59CD6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2" b="7522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AA7BD80-9C6E-CAB4-C0D1-E0125F36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not new with speed</a:t>
            </a:r>
          </a:p>
        </p:txBody>
      </p:sp>
      <p:sp>
        <p:nvSpPr>
          <p:cNvPr id="3" name="Footer Placeholder 13">
            <a:extLst>
              <a:ext uri="{FF2B5EF4-FFF2-40B4-BE49-F238E27FC236}">
                <a16:creationId xmlns:a16="http://schemas.microsoft.com/office/drawing/2014/main" id="{9A5DCFCE-6ADB-B795-1A9C-06AA78666E1D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65E80-C98A-50AA-1AE6-D1E1DD6D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75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Overhead of sprinkle cake and slice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F22332E1-E4CD-B5BA-50D2-CD2F7FA40366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3CDB38B-7F88-962F-46BB-9AC8ACE4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7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BEB-738F-CA20-7002-8C3D7C38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DD27-CE62-F321-C94C-D853DC1CFD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11" descr="Layer cake with confetti and flowers">
            <a:extLst>
              <a:ext uri="{FF2B5EF4-FFF2-40B4-BE49-F238E27FC236}">
                <a16:creationId xmlns:a16="http://schemas.microsoft.com/office/drawing/2014/main" id="{7335020E-6817-93C1-3C79-AE7B4CE7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3A7F5C64-6495-3066-C1EC-C52FBDF86BBB}"/>
              </a:ext>
            </a:extLst>
          </p:cNvPr>
          <p:cNvSpPr txBox="1">
            <a:spLocks/>
          </p:cNvSpPr>
          <p:nvPr/>
        </p:nvSpPr>
        <p:spPr>
          <a:xfrm>
            <a:off x="7622626" y="3069238"/>
            <a:ext cx="4364421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Layer one - Code</a:t>
            </a:r>
          </a:p>
        </p:txBody>
      </p:sp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347CFEF1-B4D3-5291-3CBA-BC4EAB256672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8198594-1958-881F-56FF-F9272614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95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8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4229-521B-2408-18EF-FBD00BC370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51105" y="1612426"/>
            <a:ext cx="4637690" cy="2439311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Code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Test coverage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Dependency</a:t>
            </a:r>
          </a:p>
        </p:txBody>
      </p:sp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98A6A87C-6437-1FB7-85A9-58E23901327A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5BE986-E045-1215-EE1F-D391E610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269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12376E3-DD1F-9B83-43D4-61B0B59BE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9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46CA38B7-5BE8-C666-2C0E-125807AE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4229-521B-2408-18EF-FBD00BC370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51105" y="1612426"/>
            <a:ext cx="4637690" cy="2439311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Code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Test coverage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Dependency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6315321-D575-F9CE-6B81-E12F245121E7}"/>
              </a:ext>
            </a:extLst>
          </p:cNvPr>
          <p:cNvSpPr txBox="1">
            <a:spLocks/>
          </p:cNvSpPr>
          <p:nvPr/>
        </p:nvSpPr>
        <p:spPr>
          <a:xfrm>
            <a:off x="6603207" y="1612425"/>
            <a:ext cx="4637690" cy="2439311"/>
          </a:xfrm>
          <a:prstGeom prst="rect">
            <a:avLst/>
          </a:prstGeom>
        </p:spPr>
        <p:txBody>
          <a:bodyPr vert="horz" lIns="0" tIns="0" rIns="0" bIns="0" numCol="2" spcCol="360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58763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1025" indent="-268288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9000" indent="-307975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25" indent="-314325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SonarQube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Pipeline Gates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JFrog</a:t>
            </a:r>
            <a:r>
              <a:rPr lang="en-US" sz="2000" dirty="0"/>
              <a:t> + </a:t>
            </a:r>
            <a:r>
              <a:rPr lang="en-US" sz="2000" dirty="0" err="1"/>
              <a:t>Sysdig</a:t>
            </a:r>
            <a:endParaRPr lang="en-US" sz="2000" dirty="0"/>
          </a:p>
        </p:txBody>
      </p:sp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5F094CD4-E032-5C81-9B8E-0F4BC029A6B9}"/>
              </a:ext>
            </a:extLst>
          </p:cNvPr>
          <p:cNvSpPr txBox="1">
            <a:spLocks/>
          </p:cNvSpPr>
          <p:nvPr/>
        </p:nvSpPr>
        <p:spPr>
          <a:xfrm>
            <a:off x="546100" y="65389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dirty="0">
                <a:solidFill>
                  <a:srgbClr val="002060">
                    <a:alpha val="80000"/>
                  </a:srgbClr>
                </a:solidFill>
              </a:rPr>
              <a:t>jbrejnholt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98CD-F498-16EE-A67C-02FC86C43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6493587"/>
            <a:ext cx="227259" cy="2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83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D4305FA5-1203-4208-AE37-5C84A1D8A9AF}" vid="{114B1EA8-01BB-4A12-875E-F93765328F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2" ma:contentTypeDescription="Create a new document." ma:contentTypeScope="" ma:versionID="e4f96445fbbb693ea5dbb33597e0d1ec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5d63c0b1fbf717b12e68a2a9368ecdbd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898CA1-593B-49D3-A08D-193AB0A20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C60D2C-C327-4F9F-B0A3-BA11601AB446}">
  <ds:schemaRefs>
    <ds:schemaRef ds:uri="73b7e57a-4dfc-4a35-9d95-5eb7b2713169"/>
    <ds:schemaRef ds:uri="http://schemas.microsoft.com/office/2006/metadata/properties"/>
    <ds:schemaRef ds:uri="http://purl.org/dc/elements/1.1/"/>
    <ds:schemaRef ds:uri="2342ac05-6731-4168-af04-bac34df5c30b"/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</ds:schemaRefs>
</ds:datastoreItem>
</file>

<file path=customXml/itemProps3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0</TotalTime>
  <Words>211</Words>
  <Application>Microsoft Office PowerPoint</Application>
  <PresentationFormat>Widescreen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Inter</vt:lpstr>
      <vt:lpstr>Office Theme</vt:lpstr>
      <vt:lpstr>Building DevSecOps:  Crafting Secure and Seamless Developer Experiences</vt:lpstr>
      <vt:lpstr>Agenda</vt:lpstr>
      <vt:lpstr>PowerPoint Presentation</vt:lpstr>
      <vt:lpstr>Saxo Bank</vt:lpstr>
      <vt:lpstr>It’s not new with speed</vt:lpstr>
      <vt:lpstr>PowerPoint Presentation</vt:lpstr>
      <vt:lpstr>PowerPoint Presentation</vt:lpstr>
      <vt:lpstr>Code</vt:lpstr>
      <vt:lpstr>Code</vt:lpstr>
      <vt:lpstr>PowerPoint Presentation</vt:lpstr>
      <vt:lpstr>Release</vt:lpstr>
      <vt:lpstr>Release</vt:lpstr>
      <vt:lpstr>PowerPoint Presentation</vt:lpstr>
      <vt:lpstr>Runtime</vt:lpstr>
      <vt:lpstr>Runtime</vt:lpstr>
      <vt:lpstr>PowerPoint Presentation</vt:lpstr>
      <vt:lpstr>Access Control Follows Environments</vt:lpstr>
      <vt:lpstr>Continue Improve Process   Saxo Service Blueprint</vt:lpstr>
      <vt:lpstr>PowerPoint Presentation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Jinhong Brejnholt (JINB)</dc:creator>
  <cp:lastModifiedBy>Jinhong Brejnholt (JINB)</cp:lastModifiedBy>
  <cp:revision>1</cp:revision>
  <dcterms:created xsi:type="dcterms:W3CDTF">2023-10-01T19:25:24Z</dcterms:created>
  <dcterms:modified xsi:type="dcterms:W3CDTF">2023-10-01T20:40:18Z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